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258" r:id="rId3"/>
    <p:sldId id="639" r:id="rId4"/>
    <p:sldId id="257" r:id="rId5"/>
    <p:sldId id="640" r:id="rId6"/>
    <p:sldId id="340" r:id="rId7"/>
    <p:sldId id="341" r:id="rId8"/>
    <p:sldId id="377" r:id="rId9"/>
    <p:sldId id="379" r:id="rId10"/>
    <p:sldId id="380" r:id="rId11"/>
    <p:sldId id="653" r:id="rId12"/>
    <p:sldId id="654" r:id="rId13"/>
    <p:sldId id="655" r:id="rId14"/>
    <p:sldId id="656" r:id="rId15"/>
    <p:sldId id="657" r:id="rId16"/>
    <p:sldId id="658" r:id="rId17"/>
    <p:sldId id="659" r:id="rId18"/>
    <p:sldId id="266" r:id="rId19"/>
    <p:sldId id="267" r:id="rId20"/>
    <p:sldId id="336" r:id="rId21"/>
    <p:sldId id="357" r:id="rId22"/>
    <p:sldId id="348" r:id="rId23"/>
    <p:sldId id="361" r:id="rId24"/>
    <p:sldId id="311" r:id="rId25"/>
    <p:sldId id="312" r:id="rId26"/>
    <p:sldId id="286" r:id="rId27"/>
    <p:sldId id="359" r:id="rId28"/>
    <p:sldId id="360" r:id="rId29"/>
    <p:sldId id="840" r:id="rId30"/>
    <p:sldId id="362" r:id="rId31"/>
    <p:sldId id="295" r:id="rId32"/>
    <p:sldId id="841" r:id="rId33"/>
    <p:sldId id="318" r:id="rId34"/>
    <p:sldId id="319" r:id="rId35"/>
    <p:sldId id="320" r:id="rId36"/>
    <p:sldId id="321" r:id="rId37"/>
    <p:sldId id="839" r:id="rId38"/>
    <p:sldId id="764" r:id="rId39"/>
    <p:sldId id="820" r:id="rId40"/>
    <p:sldId id="838" r:id="rId41"/>
    <p:sldId id="766" r:id="rId42"/>
    <p:sldId id="821" r:id="rId43"/>
    <p:sldId id="822" r:id="rId44"/>
    <p:sldId id="823" r:id="rId45"/>
    <p:sldId id="770" r:id="rId46"/>
    <p:sldId id="776" r:id="rId47"/>
    <p:sldId id="772" r:id="rId48"/>
    <p:sldId id="773" r:id="rId49"/>
    <p:sldId id="824" r:id="rId50"/>
    <p:sldId id="842" r:id="rId51"/>
    <p:sldId id="275" r:id="rId52"/>
    <p:sldId id="276" r:id="rId53"/>
    <p:sldId id="277" r:id="rId54"/>
    <p:sldId id="278" r:id="rId55"/>
    <p:sldId id="279" r:id="rId56"/>
    <p:sldId id="280" r:id="rId57"/>
    <p:sldId id="282" r:id="rId58"/>
    <p:sldId id="299" r:id="rId59"/>
    <p:sldId id="386" r:id="rId60"/>
    <p:sldId id="387" r:id="rId61"/>
    <p:sldId id="388" r:id="rId62"/>
    <p:sldId id="843" r:id="rId63"/>
    <p:sldId id="641" r:id="rId64"/>
    <p:sldId id="289" r:id="rId65"/>
    <p:sldId id="290" r:id="rId66"/>
    <p:sldId id="291" r:id="rId67"/>
    <p:sldId id="292" r:id="rId68"/>
    <p:sldId id="293" r:id="rId69"/>
    <p:sldId id="294" r:id="rId70"/>
    <p:sldId id="844" r:id="rId71"/>
    <p:sldId id="296" r:id="rId72"/>
    <p:sldId id="297" r:id="rId73"/>
    <p:sldId id="298" r:id="rId74"/>
    <p:sldId id="845" r:id="rId75"/>
    <p:sldId id="825" r:id="rId76"/>
    <p:sldId id="786" r:id="rId77"/>
    <p:sldId id="826" r:id="rId78"/>
    <p:sldId id="827" r:id="rId79"/>
    <p:sldId id="327" r:id="rId80"/>
    <p:sldId id="836" r:id="rId81"/>
    <p:sldId id="846" r:id="rId82"/>
    <p:sldId id="269" r:id="rId83"/>
    <p:sldId id="270" r:id="rId84"/>
    <p:sldId id="271" r:id="rId85"/>
    <p:sldId id="272" r:id="rId86"/>
    <p:sldId id="273" r:id="rId87"/>
    <p:sldId id="274" r:id="rId88"/>
    <p:sldId id="852" r:id="rId89"/>
    <p:sldId id="847" r:id="rId90"/>
    <p:sldId id="848" r:id="rId91"/>
    <p:sldId id="849" r:id="rId92"/>
    <p:sldId id="850" r:id="rId93"/>
    <p:sldId id="851" r:id="rId94"/>
    <p:sldId id="281" r:id="rId95"/>
    <p:sldId id="853" r:id="rId96"/>
    <p:sldId id="315" r:id="rId97"/>
    <p:sldId id="316" r:id="rId98"/>
    <p:sldId id="854" r:id="rId99"/>
    <p:sldId id="855" r:id="rId100"/>
    <p:sldId id="857" r:id="rId101"/>
    <p:sldId id="858" r:id="rId102"/>
    <p:sldId id="859" r:id="rId103"/>
    <p:sldId id="860" r:id="rId104"/>
    <p:sldId id="861" r:id="rId105"/>
    <p:sldId id="862" r:id="rId106"/>
    <p:sldId id="863" r:id="rId107"/>
    <p:sldId id="864" r:id="rId108"/>
    <p:sldId id="865" r:id="rId109"/>
    <p:sldId id="856"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5C4F13-78F9-4608-B317-64C3E53CFF3F}" v="7" dt="2024-03-04T10:46:24.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th Y" userId="747fb2b3bcf78b3f" providerId="LiveId" clId="{BF5C4F13-78F9-4608-B317-64C3E53CFF3F}"/>
    <pc:docChg chg="modSld">
      <pc:chgData name="Harith Y" userId="747fb2b3bcf78b3f" providerId="LiveId" clId="{BF5C4F13-78F9-4608-B317-64C3E53CFF3F}" dt="2024-03-04T10:46:24.427" v="6" actId="20577"/>
      <pc:docMkLst>
        <pc:docMk/>
      </pc:docMkLst>
      <pc:sldChg chg="modSp">
        <pc:chgData name="Harith Y" userId="747fb2b3bcf78b3f" providerId="LiveId" clId="{BF5C4F13-78F9-4608-B317-64C3E53CFF3F}" dt="2024-03-04T10:46:24.427" v="6" actId="20577"/>
        <pc:sldMkLst>
          <pc:docMk/>
          <pc:sldMk cId="0" sldId="276"/>
        </pc:sldMkLst>
        <pc:spChg chg="mod">
          <ac:chgData name="Harith Y" userId="747fb2b3bcf78b3f" providerId="LiveId" clId="{BF5C4F13-78F9-4608-B317-64C3E53CFF3F}" dt="2024-03-04T10:46:24.427" v="6" actId="20577"/>
          <ac:spMkLst>
            <pc:docMk/>
            <pc:sldMk cId="0" sldId="276"/>
            <ac:spMk id="595971" creationId="{417DA1D8-A1F6-C737-2BAE-9AF2E6EEE763}"/>
          </ac:spMkLst>
        </pc:spChg>
      </pc:sldChg>
    </pc:docChg>
  </pc:docChgLst>
  <pc:docChgLst>
    <pc:chgData name="Vivek kumar" userId="1ac4dc88132d6648" providerId="LiveId" clId="{9ED12D36-C01F-4943-80EC-6F73BB8BDE3D}"/>
    <pc:docChg chg="undo custSel addSld delSld modSld sldOrd modMainMaster modNotesMaster">
      <pc:chgData name="Vivek kumar" userId="1ac4dc88132d6648" providerId="LiveId" clId="{9ED12D36-C01F-4943-80EC-6F73BB8BDE3D}" dt="2024-02-05T12:28:47.094" v="1168" actId="20577"/>
      <pc:docMkLst>
        <pc:docMk/>
      </pc:docMkLst>
      <pc:sldChg chg="modSp new mod">
        <pc:chgData name="Vivek kumar" userId="1ac4dc88132d6648" providerId="LiveId" clId="{9ED12D36-C01F-4943-80EC-6F73BB8BDE3D}" dt="2024-01-23T17:23:53.267" v="519" actId="207"/>
        <pc:sldMkLst>
          <pc:docMk/>
          <pc:sldMk cId="4135174451" sldId="256"/>
        </pc:sldMkLst>
        <pc:spChg chg="mod">
          <ac:chgData name="Vivek kumar" userId="1ac4dc88132d6648" providerId="LiveId" clId="{9ED12D36-C01F-4943-80EC-6F73BB8BDE3D}" dt="2024-01-23T17:23:53.267" v="519" actId="207"/>
          <ac:spMkLst>
            <pc:docMk/>
            <pc:sldMk cId="4135174451" sldId="256"/>
            <ac:spMk id="2" creationId="{38D45716-8B9E-F71C-7488-186A4D8FD964}"/>
          </ac:spMkLst>
        </pc:spChg>
        <pc:spChg chg="mod">
          <ac:chgData name="Vivek kumar" userId="1ac4dc88132d6648" providerId="LiveId" clId="{9ED12D36-C01F-4943-80EC-6F73BB8BDE3D}" dt="2024-01-23T16:20:57.915" v="74"/>
          <ac:spMkLst>
            <pc:docMk/>
            <pc:sldMk cId="4135174451" sldId="256"/>
            <ac:spMk id="3" creationId="{36F006F9-B6D3-AB20-BA29-6E37434E55A5}"/>
          </ac:spMkLst>
        </pc:spChg>
      </pc:sldChg>
      <pc:sldChg chg="addSp modSp new mod modAnim">
        <pc:chgData name="Vivek kumar" userId="1ac4dc88132d6648" providerId="LiveId" clId="{9ED12D36-C01F-4943-80EC-6F73BB8BDE3D}" dt="2024-01-23T17:00:35.927" v="398" actId="1037"/>
        <pc:sldMkLst>
          <pc:docMk/>
          <pc:sldMk cId="3594823658" sldId="257"/>
        </pc:sldMkLst>
        <pc:spChg chg="mod">
          <ac:chgData name="Vivek kumar" userId="1ac4dc88132d6648" providerId="LiveId" clId="{9ED12D36-C01F-4943-80EC-6F73BB8BDE3D}" dt="2024-01-23T16:53:27.255" v="215" actId="404"/>
          <ac:spMkLst>
            <pc:docMk/>
            <pc:sldMk cId="3594823658" sldId="257"/>
            <ac:spMk id="2" creationId="{1EC7C74E-AA02-5259-C05D-B7F1FE72E4E7}"/>
          </ac:spMkLst>
        </pc:spChg>
        <pc:spChg chg="mod">
          <ac:chgData name="Vivek kumar" userId="1ac4dc88132d6648" providerId="LiveId" clId="{9ED12D36-C01F-4943-80EC-6F73BB8BDE3D}" dt="2024-01-23T17:00:35.927" v="398" actId="1037"/>
          <ac:spMkLst>
            <pc:docMk/>
            <pc:sldMk cId="3594823658" sldId="257"/>
            <ac:spMk id="3" creationId="{3977C79E-B1B5-BA57-11D6-05211E05DF68}"/>
          </ac:spMkLst>
        </pc:spChg>
        <pc:graphicFrameChg chg="add mod">
          <ac:chgData name="Vivek kumar" userId="1ac4dc88132d6648" providerId="LiveId" clId="{9ED12D36-C01F-4943-80EC-6F73BB8BDE3D}" dt="2024-01-23T16:58:40.641" v="283" actId="14100"/>
          <ac:graphicFrameMkLst>
            <pc:docMk/>
            <pc:sldMk cId="3594823658" sldId="257"/>
            <ac:graphicFrameMk id="4" creationId="{B5548E83-53A7-B315-A116-EADA4F18F36F}"/>
          </ac:graphicFrameMkLst>
        </pc:graphicFrameChg>
        <pc:graphicFrameChg chg="add mod">
          <ac:chgData name="Vivek kumar" userId="1ac4dc88132d6648" providerId="LiveId" clId="{9ED12D36-C01F-4943-80EC-6F73BB8BDE3D}" dt="2024-01-23T16:58:45.577" v="284" actId="14100"/>
          <ac:graphicFrameMkLst>
            <pc:docMk/>
            <pc:sldMk cId="3594823658" sldId="257"/>
            <ac:graphicFrameMk id="5" creationId="{7C4DC70A-E83C-FC4F-C5B8-1B9D014B5FE7}"/>
          </ac:graphicFrameMkLst>
        </pc:graphicFrameChg>
        <pc:picChg chg="add mod">
          <ac:chgData name="Vivek kumar" userId="1ac4dc88132d6648" providerId="LiveId" clId="{9ED12D36-C01F-4943-80EC-6F73BB8BDE3D}" dt="2024-01-23T17:00:21.726" v="382" actId="732"/>
          <ac:picMkLst>
            <pc:docMk/>
            <pc:sldMk cId="3594823658" sldId="257"/>
            <ac:picMk id="6" creationId="{252DFA69-6672-6951-EE3F-537152A037C4}"/>
          </ac:picMkLst>
        </pc:picChg>
        <pc:picChg chg="add mod">
          <ac:chgData name="Vivek kumar" userId="1ac4dc88132d6648" providerId="LiveId" clId="{9ED12D36-C01F-4943-80EC-6F73BB8BDE3D}" dt="2024-01-23T17:00:27.589" v="386" actId="14100"/>
          <ac:picMkLst>
            <pc:docMk/>
            <pc:sldMk cId="3594823658" sldId="257"/>
            <ac:picMk id="7" creationId="{8E115D8A-745C-E84D-1165-2DAB77C472B8}"/>
          </ac:picMkLst>
        </pc:picChg>
      </pc:sldChg>
      <pc:sldChg chg="addSp delSp modSp add mod modTransition modAnim chgLayout">
        <pc:chgData name="Vivek kumar" userId="1ac4dc88132d6648" providerId="LiveId" clId="{9ED12D36-C01F-4943-80EC-6F73BB8BDE3D}" dt="2024-01-23T16:47:14.405" v="147" actId="108"/>
        <pc:sldMkLst>
          <pc:docMk/>
          <pc:sldMk cId="0" sldId="258"/>
        </pc:sldMkLst>
        <pc:spChg chg="add del mod">
          <ac:chgData name="Vivek kumar" userId="1ac4dc88132d6648" providerId="LiveId" clId="{9ED12D36-C01F-4943-80EC-6F73BB8BDE3D}" dt="2024-01-23T16:20:31.198" v="70" actId="478"/>
          <ac:spMkLst>
            <pc:docMk/>
            <pc:sldMk cId="0" sldId="258"/>
            <ac:spMk id="3" creationId="{3A5BB41D-B629-B694-57BF-6A1726A8DAD5}"/>
          </ac:spMkLst>
        </pc:spChg>
        <pc:spChg chg="add del mod ord">
          <ac:chgData name="Vivek kumar" userId="1ac4dc88132d6648" providerId="LiveId" clId="{9ED12D36-C01F-4943-80EC-6F73BB8BDE3D}" dt="2024-01-23T16:22:02.234" v="104" actId="700"/>
          <ac:spMkLst>
            <pc:docMk/>
            <pc:sldMk cId="0" sldId="258"/>
            <ac:spMk id="5" creationId="{DFA70E83-21BF-AB46-2E72-FBD2DF6FC504}"/>
          </ac:spMkLst>
        </pc:spChg>
        <pc:spChg chg="add del mod ord">
          <ac:chgData name="Vivek kumar" userId="1ac4dc88132d6648" providerId="LiveId" clId="{9ED12D36-C01F-4943-80EC-6F73BB8BDE3D}" dt="2024-01-23T16:22:02.234" v="104" actId="700"/>
          <ac:spMkLst>
            <pc:docMk/>
            <pc:sldMk cId="0" sldId="258"/>
            <ac:spMk id="6" creationId="{7BA3DB65-FD2A-57B7-B987-EF219EE96779}"/>
          </ac:spMkLst>
        </pc:spChg>
        <pc:spChg chg="add mod ord">
          <ac:chgData name="Vivek kumar" userId="1ac4dc88132d6648" providerId="LiveId" clId="{9ED12D36-C01F-4943-80EC-6F73BB8BDE3D}" dt="2024-01-23T16:47:14.405" v="147" actId="108"/>
          <ac:spMkLst>
            <pc:docMk/>
            <pc:sldMk cId="0" sldId="258"/>
            <ac:spMk id="7" creationId="{B2FD5F0C-5B5E-9F99-FF1A-83DA94E2EE53}"/>
          </ac:spMkLst>
        </pc:spChg>
        <pc:spChg chg="add mod ord">
          <ac:chgData name="Vivek kumar" userId="1ac4dc88132d6648" providerId="LiveId" clId="{9ED12D36-C01F-4943-80EC-6F73BB8BDE3D}" dt="2024-01-23T16:24:54.108" v="131" actId="20577"/>
          <ac:spMkLst>
            <pc:docMk/>
            <pc:sldMk cId="0" sldId="258"/>
            <ac:spMk id="8" creationId="{094A1849-EDD5-80ED-5047-AE7C2B38A079}"/>
          </ac:spMkLst>
        </pc:spChg>
        <pc:spChg chg="del mod">
          <ac:chgData name="Vivek kumar" userId="1ac4dc88132d6648" providerId="LiveId" clId="{9ED12D36-C01F-4943-80EC-6F73BB8BDE3D}" dt="2024-01-23T16:18:25.230" v="23" actId="478"/>
          <ac:spMkLst>
            <pc:docMk/>
            <pc:sldMk cId="0" sldId="258"/>
            <ac:spMk id="11266" creationId="{7EA74164-BE1D-3ADA-C937-24F4A8748789}"/>
          </ac:spMkLst>
        </pc:spChg>
        <pc:spChg chg="del mod">
          <ac:chgData name="Vivek kumar" userId="1ac4dc88132d6648" providerId="LiveId" clId="{9ED12D36-C01F-4943-80EC-6F73BB8BDE3D}" dt="2024-01-23T16:22:17.293" v="109" actId="478"/>
          <ac:spMkLst>
            <pc:docMk/>
            <pc:sldMk cId="0" sldId="258"/>
            <ac:spMk id="11267" creationId="{C4DCCBAD-C6CB-920B-4F70-7BD25CCE1A18}"/>
          </ac:spMkLst>
        </pc:spChg>
        <pc:spChg chg="mod">
          <ac:chgData name="Vivek kumar" userId="1ac4dc88132d6648" providerId="LiveId" clId="{9ED12D36-C01F-4943-80EC-6F73BB8BDE3D}" dt="2024-01-23T16:20:57.915" v="74"/>
          <ac:spMkLst>
            <pc:docMk/>
            <pc:sldMk cId="0" sldId="258"/>
            <ac:spMk id="11268" creationId="{F3748FCB-74FE-33BD-71E7-B9676C1D4CA2}"/>
          </ac:spMkLst>
        </pc:spChg>
        <pc:picChg chg="add mod">
          <ac:chgData name="Vivek kumar" userId="1ac4dc88132d6648" providerId="LiveId" clId="{9ED12D36-C01F-4943-80EC-6F73BB8BDE3D}" dt="2024-01-23T16:25:01.097" v="132" actId="1076"/>
          <ac:picMkLst>
            <pc:docMk/>
            <pc:sldMk cId="0" sldId="258"/>
            <ac:picMk id="4" creationId="{DBD087C7-483B-94D0-B388-DA8E1B4E5155}"/>
          </ac:picMkLst>
        </pc:picChg>
        <pc:picChg chg="del">
          <ac:chgData name="Vivek kumar" userId="1ac4dc88132d6648" providerId="LiveId" clId="{9ED12D36-C01F-4943-80EC-6F73BB8BDE3D}" dt="2024-01-23T16:18:06.170" v="17" actId="478"/>
          <ac:picMkLst>
            <pc:docMk/>
            <pc:sldMk cId="0" sldId="258"/>
            <ac:picMk id="6166" creationId="{8273E285-5986-A797-3F1A-510F493E6E72}"/>
          </ac:picMkLst>
        </pc:picChg>
        <pc:picChg chg="mod">
          <ac:chgData name="Vivek kumar" userId="1ac4dc88132d6648" providerId="LiveId" clId="{9ED12D36-C01F-4943-80EC-6F73BB8BDE3D}" dt="2024-01-23T16:21:34.825" v="101" actId="1076"/>
          <ac:picMkLst>
            <pc:docMk/>
            <pc:sldMk cId="0" sldId="258"/>
            <ac:picMk id="11269" creationId="{5715760E-35C7-0519-8CFF-281716A00DE9}"/>
          </ac:picMkLst>
        </pc:picChg>
        <pc:picChg chg="del mod">
          <ac:chgData name="Vivek kumar" userId="1ac4dc88132d6648" providerId="LiveId" clId="{9ED12D36-C01F-4943-80EC-6F73BB8BDE3D}" dt="2024-01-23T16:19:54.865" v="31" actId="478"/>
          <ac:picMkLst>
            <pc:docMk/>
            <pc:sldMk cId="0" sldId="258"/>
            <ac:picMk id="11270" creationId="{BD43FA31-B04F-840D-AF27-38E9A590DC2D}"/>
          </ac:picMkLst>
        </pc:picChg>
        <pc:picChg chg="del">
          <ac:chgData name="Vivek kumar" userId="1ac4dc88132d6648" providerId="LiveId" clId="{9ED12D36-C01F-4943-80EC-6F73BB8BDE3D}" dt="2024-01-23T16:18:01.023" v="15" actId="478"/>
          <ac:picMkLst>
            <pc:docMk/>
            <pc:sldMk cId="0" sldId="258"/>
            <ac:picMk id="11271" creationId="{CB8DF244-D5DD-A37D-96BD-63A4463A8045}"/>
          </ac:picMkLst>
        </pc:picChg>
        <pc:picChg chg="del">
          <ac:chgData name="Vivek kumar" userId="1ac4dc88132d6648" providerId="LiveId" clId="{9ED12D36-C01F-4943-80EC-6F73BB8BDE3D}" dt="2024-01-23T16:18:02.481" v="16" actId="478"/>
          <ac:picMkLst>
            <pc:docMk/>
            <pc:sldMk cId="0" sldId="258"/>
            <ac:picMk id="11272" creationId="{3D288D2D-5DA7-1C1C-D763-CB007C621A79}"/>
          </ac:picMkLst>
        </pc:picChg>
      </pc:sldChg>
      <pc:sldChg chg="add del">
        <pc:chgData name="Vivek kumar" userId="1ac4dc88132d6648" providerId="LiveId" clId="{9ED12D36-C01F-4943-80EC-6F73BB8BDE3D}" dt="2024-01-29T13:01:23.070" v="728"/>
        <pc:sldMkLst>
          <pc:docMk/>
          <pc:sldMk cId="0" sldId="265"/>
        </pc:sldMkLst>
      </pc:sldChg>
      <pc:sldChg chg="addSp modSp add del mod modTransition modClrScheme chgLayout">
        <pc:chgData name="Vivek kumar" userId="1ac4dc88132d6648" providerId="LiveId" clId="{9ED12D36-C01F-4943-80EC-6F73BB8BDE3D}" dt="2024-01-29T13:02:30.133" v="758" actId="403"/>
        <pc:sldMkLst>
          <pc:docMk/>
          <pc:sldMk cId="0" sldId="266"/>
        </pc:sldMkLst>
        <pc:spChg chg="add mod">
          <ac:chgData name="Vivek kumar" userId="1ac4dc88132d6648" providerId="LiveId" clId="{9ED12D36-C01F-4943-80EC-6F73BB8BDE3D}" dt="2024-01-29T13:02:25.325" v="756" actId="1076"/>
          <ac:spMkLst>
            <pc:docMk/>
            <pc:sldMk cId="0" sldId="266"/>
            <ac:spMk id="2" creationId="{7F053CD9-DB57-2687-C186-3571B5861AB4}"/>
          </ac:spMkLst>
        </pc:spChg>
        <pc:spChg chg="mod ord">
          <ac:chgData name="Vivek kumar" userId="1ac4dc88132d6648" providerId="LiveId" clId="{9ED12D36-C01F-4943-80EC-6F73BB8BDE3D}" dt="2024-01-29T13:02:30.133" v="758" actId="403"/>
          <ac:spMkLst>
            <pc:docMk/>
            <pc:sldMk cId="0" sldId="266"/>
            <ac:spMk id="582658" creationId="{7E663195-91B7-651B-3DA1-C18AA82FB35F}"/>
          </ac:spMkLst>
        </pc:spChg>
        <pc:spChg chg="mod ord">
          <ac:chgData name="Vivek kumar" userId="1ac4dc88132d6648" providerId="LiveId" clId="{9ED12D36-C01F-4943-80EC-6F73BB8BDE3D}" dt="2024-01-29T13:01:45.364" v="732" actId="700"/>
          <ac:spMkLst>
            <pc:docMk/>
            <pc:sldMk cId="0" sldId="266"/>
            <ac:spMk id="582661" creationId="{CAAB2DA0-4B0D-5B45-C1BF-940A31B0E096}"/>
          </ac:spMkLst>
        </pc:spChg>
      </pc:sldChg>
      <pc:sldChg chg="addSp modSp add mod modTransition">
        <pc:chgData name="Vivek kumar" userId="1ac4dc88132d6648" providerId="LiveId" clId="{9ED12D36-C01F-4943-80EC-6F73BB8BDE3D}" dt="2024-01-29T13:03:34.560" v="769" actId="1076"/>
        <pc:sldMkLst>
          <pc:docMk/>
          <pc:sldMk cId="0" sldId="267"/>
        </pc:sldMkLst>
        <pc:spChg chg="add mod">
          <ac:chgData name="Vivek kumar" userId="1ac4dc88132d6648" providerId="LiveId" clId="{9ED12D36-C01F-4943-80EC-6F73BB8BDE3D}" dt="2024-01-29T13:03:24.426" v="764"/>
          <ac:spMkLst>
            <pc:docMk/>
            <pc:sldMk cId="0" sldId="267"/>
            <ac:spMk id="2" creationId="{024ADBFD-0771-5935-831E-8ACE558781FD}"/>
          </ac:spMkLst>
        </pc:spChg>
        <pc:spChg chg="mod">
          <ac:chgData name="Vivek kumar" userId="1ac4dc88132d6648" providerId="LiveId" clId="{9ED12D36-C01F-4943-80EC-6F73BB8BDE3D}" dt="2024-01-29T13:03:34.560" v="769" actId="1076"/>
          <ac:spMkLst>
            <pc:docMk/>
            <pc:sldMk cId="0" sldId="267"/>
            <ac:spMk id="584706" creationId="{C59895B5-7EA9-60D1-2EF5-63E8E41557FD}"/>
          </ac:spMkLst>
        </pc:spChg>
        <pc:spChg chg="mod">
          <ac:chgData name="Vivek kumar" userId="1ac4dc88132d6648" providerId="LiveId" clId="{9ED12D36-C01F-4943-80EC-6F73BB8BDE3D}" dt="2024-01-29T13:03:06.361" v="760" actId="27636"/>
          <ac:spMkLst>
            <pc:docMk/>
            <pc:sldMk cId="0" sldId="267"/>
            <ac:spMk id="584707" creationId="{87CB1FDF-FC18-E4F5-8E4D-C0D9BEE98ECA}"/>
          </ac:spMkLst>
        </pc:spChg>
      </pc:sldChg>
      <pc:sldChg chg="add">
        <pc:chgData name="Vivek kumar" userId="1ac4dc88132d6648" providerId="LiveId" clId="{9ED12D36-C01F-4943-80EC-6F73BB8BDE3D}" dt="2024-02-05T12:26:29.784" v="1158"/>
        <pc:sldMkLst>
          <pc:docMk/>
          <pc:sldMk cId="0" sldId="269"/>
        </pc:sldMkLst>
      </pc:sldChg>
      <pc:sldChg chg="add">
        <pc:chgData name="Vivek kumar" userId="1ac4dc88132d6648" providerId="LiveId" clId="{9ED12D36-C01F-4943-80EC-6F73BB8BDE3D}" dt="2024-02-05T12:26:29.784" v="1158"/>
        <pc:sldMkLst>
          <pc:docMk/>
          <pc:sldMk cId="0" sldId="270"/>
        </pc:sldMkLst>
      </pc:sldChg>
      <pc:sldChg chg="add">
        <pc:chgData name="Vivek kumar" userId="1ac4dc88132d6648" providerId="LiveId" clId="{9ED12D36-C01F-4943-80EC-6F73BB8BDE3D}" dt="2024-02-05T12:26:29.784" v="1158"/>
        <pc:sldMkLst>
          <pc:docMk/>
          <pc:sldMk cId="0" sldId="271"/>
        </pc:sldMkLst>
      </pc:sldChg>
      <pc:sldChg chg="add">
        <pc:chgData name="Vivek kumar" userId="1ac4dc88132d6648" providerId="LiveId" clId="{9ED12D36-C01F-4943-80EC-6F73BB8BDE3D}" dt="2024-02-05T12:26:29.784" v="1158"/>
        <pc:sldMkLst>
          <pc:docMk/>
          <pc:sldMk cId="0" sldId="272"/>
        </pc:sldMkLst>
      </pc:sldChg>
      <pc:sldChg chg="add">
        <pc:chgData name="Vivek kumar" userId="1ac4dc88132d6648" providerId="LiveId" clId="{9ED12D36-C01F-4943-80EC-6F73BB8BDE3D}" dt="2024-02-05T12:26:29.784" v="1158"/>
        <pc:sldMkLst>
          <pc:docMk/>
          <pc:sldMk cId="0" sldId="273"/>
        </pc:sldMkLst>
      </pc:sldChg>
      <pc:sldChg chg="add">
        <pc:chgData name="Vivek kumar" userId="1ac4dc88132d6648" providerId="LiveId" clId="{9ED12D36-C01F-4943-80EC-6F73BB8BDE3D}" dt="2024-02-05T12:26:29.784" v="1158"/>
        <pc:sldMkLst>
          <pc:docMk/>
          <pc:sldMk cId="0" sldId="274"/>
        </pc:sldMkLst>
      </pc:sldChg>
      <pc:sldChg chg="delSp modSp add del mod">
        <pc:chgData name="Vivek kumar" userId="1ac4dc88132d6648" providerId="LiveId" clId="{9ED12D36-C01F-4943-80EC-6F73BB8BDE3D}" dt="2024-02-01T05:32:22.179" v="989" actId="948"/>
        <pc:sldMkLst>
          <pc:docMk/>
          <pc:sldMk cId="0" sldId="275"/>
        </pc:sldMkLst>
        <pc:spChg chg="del">
          <ac:chgData name="Vivek kumar" userId="1ac4dc88132d6648" providerId="LiveId" clId="{9ED12D36-C01F-4943-80EC-6F73BB8BDE3D}" dt="2024-01-23T17:09:40.116" v="420" actId="478"/>
          <ac:spMkLst>
            <pc:docMk/>
            <pc:sldMk cId="0" sldId="275"/>
            <ac:spMk id="11" creationId="{435B8C44-64F6-DDEE-18E6-BDF10E5EA2C3}"/>
          </ac:spMkLst>
        </pc:spChg>
        <pc:spChg chg="mod">
          <ac:chgData name="Vivek kumar" userId="1ac4dc88132d6648" providerId="LiveId" clId="{9ED12D36-C01F-4943-80EC-6F73BB8BDE3D}" dt="2024-01-23T17:05:02.785" v="403" actId="27636"/>
          <ac:spMkLst>
            <pc:docMk/>
            <pc:sldMk cId="0" sldId="275"/>
            <ac:spMk id="4106" creationId="{5F4BEEEE-7919-4D28-6E9A-D286CC7EDE35}"/>
          </ac:spMkLst>
        </pc:spChg>
        <pc:spChg chg="mod">
          <ac:chgData name="Vivek kumar" userId="1ac4dc88132d6648" providerId="LiveId" clId="{9ED12D36-C01F-4943-80EC-6F73BB8BDE3D}" dt="2024-01-23T17:10:24.612" v="426" actId="20577"/>
          <ac:spMkLst>
            <pc:docMk/>
            <pc:sldMk cId="0" sldId="275"/>
            <ac:spMk id="4107" creationId="{F00E1B4F-40EF-4AA5-6C15-1A678C77398F}"/>
          </ac:spMkLst>
        </pc:spChg>
        <pc:spChg chg="mod">
          <ac:chgData name="Vivek kumar" userId="1ac4dc88132d6648" providerId="LiveId" clId="{9ED12D36-C01F-4943-80EC-6F73BB8BDE3D}" dt="2024-02-01T05:32:22.179" v="989" actId="948"/>
          <ac:spMkLst>
            <pc:docMk/>
            <pc:sldMk cId="0" sldId="275"/>
            <ac:spMk id="594946" creationId="{3911B9F2-0EFC-ABBD-3347-1D20E32F59CB}"/>
          </ac:spMkLst>
        </pc:spChg>
        <pc:spChg chg="mod">
          <ac:chgData name="Vivek kumar" userId="1ac4dc88132d6648" providerId="LiveId" clId="{9ED12D36-C01F-4943-80EC-6F73BB8BDE3D}" dt="2024-02-01T05:31:59.837" v="987" actId="403"/>
          <ac:spMkLst>
            <pc:docMk/>
            <pc:sldMk cId="0" sldId="275"/>
            <ac:spMk id="594947" creationId="{EBF71A67-3EFA-0163-536A-6A0136EF2C2B}"/>
          </ac:spMkLst>
        </pc:spChg>
        <pc:graphicFrameChg chg="mod">
          <ac:chgData name="Vivek kumar" userId="1ac4dc88132d6648" providerId="LiveId" clId="{9ED12D36-C01F-4943-80EC-6F73BB8BDE3D}" dt="2024-01-23T17:10:07.727" v="424" actId="1076"/>
          <ac:graphicFrameMkLst>
            <pc:docMk/>
            <pc:sldMk cId="0" sldId="275"/>
            <ac:graphicFrameMk id="4098" creationId="{216940AF-ECEA-6128-06E6-BF503AC8268C}"/>
          </ac:graphicFrameMkLst>
        </pc:graphicFrameChg>
        <pc:graphicFrameChg chg="mod">
          <ac:chgData name="Vivek kumar" userId="1ac4dc88132d6648" providerId="LiveId" clId="{9ED12D36-C01F-4943-80EC-6F73BB8BDE3D}" dt="2024-01-23T17:08:46.636" v="415" actId="1076"/>
          <ac:graphicFrameMkLst>
            <pc:docMk/>
            <pc:sldMk cId="0" sldId="275"/>
            <ac:graphicFrameMk id="4100" creationId="{BFE85693-8A64-613D-255B-9F0A2D27DA11}"/>
          </ac:graphicFrameMkLst>
        </pc:graphicFrameChg>
        <pc:graphicFrameChg chg="mod">
          <ac:chgData name="Vivek kumar" userId="1ac4dc88132d6648" providerId="LiveId" clId="{9ED12D36-C01F-4943-80EC-6F73BB8BDE3D}" dt="2024-01-23T17:10:33.850" v="428" actId="1076"/>
          <ac:graphicFrameMkLst>
            <pc:docMk/>
            <pc:sldMk cId="0" sldId="275"/>
            <ac:graphicFrameMk id="4101" creationId="{8A52E77B-3ED4-BA65-C677-4A48EA2F128E}"/>
          </ac:graphicFrameMkLst>
        </pc:graphicFrameChg>
        <pc:graphicFrameChg chg="mod">
          <ac:chgData name="Vivek kumar" userId="1ac4dc88132d6648" providerId="LiveId" clId="{9ED12D36-C01F-4943-80EC-6F73BB8BDE3D}" dt="2024-01-23T17:10:31.198" v="427" actId="1076"/>
          <ac:graphicFrameMkLst>
            <pc:docMk/>
            <pc:sldMk cId="0" sldId="275"/>
            <ac:graphicFrameMk id="4102" creationId="{266BA474-237C-0207-EC73-D446F4FAFE6F}"/>
          </ac:graphicFrameMkLst>
        </pc:graphicFrameChg>
        <pc:graphicFrameChg chg="del">
          <ac:chgData name="Vivek kumar" userId="1ac4dc88132d6648" providerId="LiveId" clId="{9ED12D36-C01F-4943-80EC-6F73BB8BDE3D}" dt="2024-01-23T17:09:53.886" v="422" actId="478"/>
          <ac:graphicFrameMkLst>
            <pc:docMk/>
            <pc:sldMk cId="0" sldId="275"/>
            <ac:graphicFrameMk id="4103" creationId="{F376BADD-EC49-BB10-2F88-5C4A37089C9E}"/>
          </ac:graphicFrameMkLst>
        </pc:graphicFrameChg>
        <pc:graphicFrameChg chg="del">
          <ac:chgData name="Vivek kumar" userId="1ac4dc88132d6648" providerId="LiveId" clId="{9ED12D36-C01F-4943-80EC-6F73BB8BDE3D}" dt="2024-01-23T17:09:56.731" v="423" actId="478"/>
          <ac:graphicFrameMkLst>
            <pc:docMk/>
            <pc:sldMk cId="0" sldId="275"/>
            <ac:graphicFrameMk id="4104" creationId="{22C512A3-AE13-993E-B359-4E8EB5FE7804}"/>
          </ac:graphicFrameMkLst>
        </pc:graphicFrameChg>
        <pc:graphicFrameChg chg="del">
          <ac:chgData name="Vivek kumar" userId="1ac4dc88132d6648" providerId="LiveId" clId="{9ED12D36-C01F-4943-80EC-6F73BB8BDE3D}" dt="2024-01-23T17:09:48.074" v="421" actId="478"/>
          <ac:graphicFrameMkLst>
            <pc:docMk/>
            <pc:sldMk cId="0" sldId="275"/>
            <ac:graphicFrameMk id="4105" creationId="{D7F567AF-9813-B760-9A10-621B511CD03C}"/>
          </ac:graphicFrameMkLst>
        </pc:graphicFrameChg>
        <pc:picChg chg="del">
          <ac:chgData name="Vivek kumar" userId="1ac4dc88132d6648" providerId="LiveId" clId="{9ED12D36-C01F-4943-80EC-6F73BB8BDE3D}" dt="2024-01-23T17:07:49.137" v="409" actId="478"/>
          <ac:picMkLst>
            <pc:docMk/>
            <pc:sldMk cId="0" sldId="275"/>
            <ac:picMk id="4108" creationId="{A4FB0E67-ED45-EDEB-16B3-F2E1F29F53EE}"/>
          </ac:picMkLst>
        </pc:picChg>
      </pc:sldChg>
      <pc:sldChg chg="modSp add mod">
        <pc:chgData name="Vivek kumar" userId="1ac4dc88132d6648" providerId="LiveId" clId="{9ED12D36-C01F-4943-80EC-6F73BB8BDE3D}" dt="2024-02-01T05:31:05.889" v="972" actId="27636"/>
        <pc:sldMkLst>
          <pc:docMk/>
          <pc:sldMk cId="0" sldId="276"/>
        </pc:sldMkLst>
        <pc:spChg chg="mod">
          <ac:chgData name="Vivek kumar" userId="1ac4dc88132d6648" providerId="LiveId" clId="{9ED12D36-C01F-4943-80EC-6F73BB8BDE3D}" dt="2024-02-01T05:31:05.889" v="972" actId="27636"/>
          <ac:spMkLst>
            <pc:docMk/>
            <pc:sldMk cId="0" sldId="276"/>
            <ac:spMk id="595972" creationId="{50F62852-C945-212C-5CB9-3339F0A37A05}"/>
          </ac:spMkLst>
        </pc:spChg>
      </pc:sldChg>
      <pc:sldChg chg="modSp add mod">
        <pc:chgData name="Vivek kumar" userId="1ac4dc88132d6648" providerId="LiveId" clId="{9ED12D36-C01F-4943-80EC-6F73BB8BDE3D}" dt="2024-02-01T05:35:44.317" v="996" actId="207"/>
        <pc:sldMkLst>
          <pc:docMk/>
          <pc:sldMk cId="0" sldId="277"/>
        </pc:sldMkLst>
        <pc:spChg chg="mod">
          <ac:chgData name="Vivek kumar" userId="1ac4dc88132d6648" providerId="LiveId" clId="{9ED12D36-C01F-4943-80EC-6F73BB8BDE3D}" dt="2024-02-01T05:35:26.178" v="994" actId="14100"/>
          <ac:spMkLst>
            <pc:docMk/>
            <pc:sldMk cId="0" sldId="277"/>
            <ac:spMk id="596994" creationId="{138EF2B0-15FA-966A-408E-02BF16C935EE}"/>
          </ac:spMkLst>
        </pc:spChg>
        <pc:graphicFrameChg chg="mod">
          <ac:chgData name="Vivek kumar" userId="1ac4dc88132d6648" providerId="LiveId" clId="{9ED12D36-C01F-4943-80EC-6F73BB8BDE3D}" dt="2024-02-01T05:35:44.317" v="996" actId="207"/>
          <ac:graphicFrameMkLst>
            <pc:docMk/>
            <pc:sldMk cId="0" sldId="277"/>
            <ac:graphicFrameMk id="596996" creationId="{E710A3A2-D012-AA48-721C-79FB9FA190CB}"/>
          </ac:graphicFrameMkLst>
        </pc:graphicFrameChg>
      </pc:sldChg>
      <pc:sldChg chg="modSp add mod">
        <pc:chgData name="Vivek kumar" userId="1ac4dc88132d6648" providerId="LiveId" clId="{9ED12D36-C01F-4943-80EC-6F73BB8BDE3D}" dt="2024-02-01T05:44:03.084" v="1041" actId="948"/>
        <pc:sldMkLst>
          <pc:docMk/>
          <pc:sldMk cId="0" sldId="278"/>
        </pc:sldMkLst>
        <pc:spChg chg="mod">
          <ac:chgData name="Vivek kumar" userId="1ac4dc88132d6648" providerId="LiveId" clId="{9ED12D36-C01F-4943-80EC-6F73BB8BDE3D}" dt="2024-02-01T05:44:03.084" v="1041" actId="948"/>
          <ac:spMkLst>
            <pc:docMk/>
            <pc:sldMk cId="0" sldId="278"/>
            <ac:spMk id="598018" creationId="{BE0AC5BF-37A2-3BBC-BB5B-B4B113945ECB}"/>
          </ac:spMkLst>
        </pc:spChg>
        <pc:spChg chg="mod">
          <ac:chgData name="Vivek kumar" userId="1ac4dc88132d6648" providerId="LiveId" clId="{9ED12D36-C01F-4943-80EC-6F73BB8BDE3D}" dt="2024-02-01T05:37:39.072" v="1002" actId="14100"/>
          <ac:spMkLst>
            <pc:docMk/>
            <pc:sldMk cId="0" sldId="278"/>
            <ac:spMk id="598019" creationId="{F8B87198-1B75-444A-3ADF-F3FE36C6A772}"/>
          </ac:spMkLst>
        </pc:spChg>
      </pc:sldChg>
      <pc:sldChg chg="modSp add">
        <pc:chgData name="Vivek kumar" userId="1ac4dc88132d6648" providerId="LiveId" clId="{9ED12D36-C01F-4943-80EC-6F73BB8BDE3D}" dt="2024-02-01T05:38:34.899" v="1006" actId="403"/>
        <pc:sldMkLst>
          <pc:docMk/>
          <pc:sldMk cId="0" sldId="279"/>
        </pc:sldMkLst>
        <pc:spChg chg="mod">
          <ac:chgData name="Vivek kumar" userId="1ac4dc88132d6648" providerId="LiveId" clId="{9ED12D36-C01F-4943-80EC-6F73BB8BDE3D}" dt="2024-02-01T05:38:34.899" v="1006" actId="403"/>
          <ac:spMkLst>
            <pc:docMk/>
            <pc:sldMk cId="0" sldId="279"/>
            <ac:spMk id="599049" creationId="{0CFDED50-D241-87F7-DCFF-DAE27B534D92}"/>
          </ac:spMkLst>
        </pc:spChg>
        <pc:graphicFrameChg chg="mod">
          <ac:chgData name="Vivek kumar" userId="1ac4dc88132d6648" providerId="LiveId" clId="{9ED12D36-C01F-4943-80EC-6F73BB8BDE3D}" dt="2024-02-01T05:38:21.623" v="1004" actId="14100"/>
          <ac:graphicFrameMkLst>
            <pc:docMk/>
            <pc:sldMk cId="0" sldId="279"/>
            <ac:graphicFrameMk id="599050" creationId="{E4BA64A7-BC04-2713-5567-916B98352672}"/>
          </ac:graphicFrameMkLst>
        </pc:graphicFrameChg>
      </pc:sldChg>
      <pc:sldChg chg="modSp add mod">
        <pc:chgData name="Vivek kumar" userId="1ac4dc88132d6648" providerId="LiveId" clId="{9ED12D36-C01F-4943-80EC-6F73BB8BDE3D}" dt="2024-02-01T05:38:54.141" v="1008" actId="207"/>
        <pc:sldMkLst>
          <pc:docMk/>
          <pc:sldMk cId="0" sldId="280"/>
        </pc:sldMkLst>
        <pc:spChg chg="mod">
          <ac:chgData name="Vivek kumar" userId="1ac4dc88132d6648" providerId="LiveId" clId="{9ED12D36-C01F-4943-80EC-6F73BB8BDE3D}" dt="2024-02-01T05:31:05.937" v="974" actId="27636"/>
          <ac:spMkLst>
            <pc:docMk/>
            <pc:sldMk cId="0" sldId="280"/>
            <ac:spMk id="600066" creationId="{9426AE5A-2666-FE8C-2213-5DCFB69AC002}"/>
          </ac:spMkLst>
        </pc:spChg>
        <pc:graphicFrameChg chg="mod">
          <ac:chgData name="Vivek kumar" userId="1ac4dc88132d6648" providerId="LiveId" clId="{9ED12D36-C01F-4943-80EC-6F73BB8BDE3D}" dt="2024-02-01T05:38:50.315" v="1007" actId="207"/>
          <ac:graphicFrameMkLst>
            <pc:docMk/>
            <pc:sldMk cId="0" sldId="280"/>
            <ac:graphicFrameMk id="600068" creationId="{86363CCA-E23F-0927-EB9C-01B1112E99DC}"/>
          </ac:graphicFrameMkLst>
        </pc:graphicFrameChg>
        <pc:graphicFrameChg chg="mod">
          <ac:chgData name="Vivek kumar" userId="1ac4dc88132d6648" providerId="LiveId" clId="{9ED12D36-C01F-4943-80EC-6F73BB8BDE3D}" dt="2024-02-01T05:38:54.141" v="1008" actId="207"/>
          <ac:graphicFrameMkLst>
            <pc:docMk/>
            <pc:sldMk cId="0" sldId="280"/>
            <ac:graphicFrameMk id="600069" creationId="{D978F208-8FDA-B1F4-4807-0F708254A5AB}"/>
          </ac:graphicFrameMkLst>
        </pc:graphicFrameChg>
      </pc:sldChg>
      <pc:sldChg chg="add">
        <pc:chgData name="Vivek kumar" userId="1ac4dc88132d6648" providerId="LiveId" clId="{9ED12D36-C01F-4943-80EC-6F73BB8BDE3D}" dt="2024-02-05T12:28:00.881" v="1163"/>
        <pc:sldMkLst>
          <pc:docMk/>
          <pc:sldMk cId="0" sldId="281"/>
        </pc:sldMkLst>
      </pc:sldChg>
      <pc:sldChg chg="delSp modSp add mod">
        <pc:chgData name="Vivek kumar" userId="1ac4dc88132d6648" providerId="LiveId" clId="{9ED12D36-C01F-4943-80EC-6F73BB8BDE3D}" dt="2024-02-01T05:43:37.053" v="1038" actId="207"/>
        <pc:sldMkLst>
          <pc:docMk/>
          <pc:sldMk cId="0" sldId="282"/>
        </pc:sldMkLst>
        <pc:spChg chg="mod">
          <ac:chgData name="Vivek kumar" userId="1ac4dc88132d6648" providerId="LiveId" clId="{9ED12D36-C01F-4943-80EC-6F73BB8BDE3D}" dt="2024-02-01T05:43:37.053" v="1038" actId="207"/>
          <ac:spMkLst>
            <pc:docMk/>
            <pc:sldMk cId="0" sldId="282"/>
            <ac:spMk id="602114" creationId="{45847424-F913-E3DB-EE56-9BBB17BEA799}"/>
          </ac:spMkLst>
        </pc:spChg>
        <pc:spChg chg="mod">
          <ac:chgData name="Vivek kumar" userId="1ac4dc88132d6648" providerId="LiveId" clId="{9ED12D36-C01F-4943-80EC-6F73BB8BDE3D}" dt="2024-02-01T05:31:05.937" v="975" actId="27636"/>
          <ac:spMkLst>
            <pc:docMk/>
            <pc:sldMk cId="0" sldId="282"/>
            <ac:spMk id="602115" creationId="{2749AF93-AC50-CA9E-6314-05DFB4181B93}"/>
          </ac:spMkLst>
        </pc:spChg>
        <pc:spChg chg="del">
          <ac:chgData name="Vivek kumar" userId="1ac4dc88132d6648" providerId="LiveId" clId="{9ED12D36-C01F-4943-80EC-6F73BB8BDE3D}" dt="2024-02-01T05:42:00.726" v="1023" actId="478"/>
          <ac:spMkLst>
            <pc:docMk/>
            <pc:sldMk cId="0" sldId="282"/>
            <ac:spMk id="602120" creationId="{083C7271-4C5B-C83D-86D4-89B265222B41}"/>
          </ac:spMkLst>
        </pc:spChg>
      </pc:sldChg>
      <pc:sldChg chg="delSp modSp add del mod">
        <pc:chgData name="Vivek kumar" userId="1ac4dc88132d6648" providerId="LiveId" clId="{9ED12D36-C01F-4943-80EC-6F73BB8BDE3D}" dt="2024-01-29T12:44:35.850" v="600" actId="207"/>
        <pc:sldMkLst>
          <pc:docMk/>
          <pc:sldMk cId="0" sldId="286"/>
        </pc:sldMkLst>
        <pc:spChg chg="mod">
          <ac:chgData name="Vivek kumar" userId="1ac4dc88132d6648" providerId="LiveId" clId="{9ED12D36-C01F-4943-80EC-6F73BB8BDE3D}" dt="2024-01-23T17:05:02.841" v="404" actId="27636"/>
          <ac:spMkLst>
            <pc:docMk/>
            <pc:sldMk cId="0" sldId="286"/>
            <ac:spMk id="5129" creationId="{763474E8-8727-26AD-5086-037BF3426D58}"/>
          </ac:spMkLst>
        </pc:spChg>
        <pc:spChg chg="mod">
          <ac:chgData name="Vivek kumar" userId="1ac4dc88132d6648" providerId="LiveId" clId="{9ED12D36-C01F-4943-80EC-6F73BB8BDE3D}" dt="2024-01-29T12:44:35.850" v="600" actId="207"/>
          <ac:spMkLst>
            <pc:docMk/>
            <pc:sldMk cId="0" sldId="286"/>
            <ac:spMk id="5129" creationId="{EB61E109-6D14-37EB-7858-D89C4B7C2EFE}"/>
          </ac:spMkLst>
        </pc:spChg>
        <pc:spChg chg="mod">
          <ac:chgData name="Vivek kumar" userId="1ac4dc88132d6648" providerId="LiveId" clId="{9ED12D36-C01F-4943-80EC-6F73BB8BDE3D}" dt="2024-01-29T12:37:24.858" v="586" actId="1036"/>
          <ac:spMkLst>
            <pc:docMk/>
            <pc:sldMk cId="0" sldId="286"/>
            <ac:spMk id="5130" creationId="{8086D1D8-2F95-A2E5-B2EB-3265A79A3BF4}"/>
          </ac:spMkLst>
        </pc:spChg>
        <pc:spChg chg="mod">
          <ac:chgData name="Vivek kumar" userId="1ac4dc88132d6648" providerId="LiveId" clId="{9ED12D36-C01F-4943-80EC-6F73BB8BDE3D}" dt="2024-01-23T17:07:12.232" v="408" actId="20577"/>
          <ac:spMkLst>
            <pc:docMk/>
            <pc:sldMk cId="0" sldId="286"/>
            <ac:spMk id="5130" creationId="{8DC9B297-A03B-06FF-5697-C29FFD8B97FC}"/>
          </ac:spMkLst>
        </pc:spChg>
        <pc:graphicFrameChg chg="del mod">
          <ac:chgData name="Vivek kumar" userId="1ac4dc88132d6648" providerId="LiveId" clId="{9ED12D36-C01F-4943-80EC-6F73BB8BDE3D}" dt="2024-01-29T12:35:28.755" v="560" actId="478"/>
          <ac:graphicFrameMkLst>
            <pc:docMk/>
            <pc:sldMk cId="0" sldId="286"/>
            <ac:graphicFrameMk id="5122" creationId="{DC9CDABA-09D9-8442-689A-F49369A0F577}"/>
          </ac:graphicFrameMkLst>
        </pc:graphicFrameChg>
        <pc:graphicFrameChg chg="mod">
          <ac:chgData name="Vivek kumar" userId="1ac4dc88132d6648" providerId="LiveId" clId="{9ED12D36-C01F-4943-80EC-6F73BB8BDE3D}" dt="2024-01-29T12:36:38.032" v="573" actId="14100"/>
          <ac:graphicFrameMkLst>
            <pc:docMk/>
            <pc:sldMk cId="0" sldId="286"/>
            <ac:graphicFrameMk id="5123" creationId="{DC87B71E-F74F-78FB-E456-858C5D8A0CA3}"/>
          </ac:graphicFrameMkLst>
        </pc:graphicFrameChg>
        <pc:graphicFrameChg chg="mod">
          <ac:chgData name="Vivek kumar" userId="1ac4dc88132d6648" providerId="LiveId" clId="{9ED12D36-C01F-4943-80EC-6F73BB8BDE3D}" dt="2024-01-29T12:36:13.971" v="571" actId="14100"/>
          <ac:graphicFrameMkLst>
            <pc:docMk/>
            <pc:sldMk cId="0" sldId="286"/>
            <ac:graphicFrameMk id="5124" creationId="{13C9F26C-7C26-FCD3-18EC-348C6488D62D}"/>
          </ac:graphicFrameMkLst>
        </pc:graphicFrameChg>
        <pc:graphicFrameChg chg="mod">
          <ac:chgData name="Vivek kumar" userId="1ac4dc88132d6648" providerId="LiveId" clId="{9ED12D36-C01F-4943-80EC-6F73BB8BDE3D}" dt="2024-01-29T12:36:41.032" v="574" actId="14100"/>
          <ac:graphicFrameMkLst>
            <pc:docMk/>
            <pc:sldMk cId="0" sldId="286"/>
            <ac:graphicFrameMk id="5125" creationId="{6BA6E264-651A-1903-D431-1D024C5FCD05}"/>
          </ac:graphicFrameMkLst>
        </pc:graphicFrameChg>
        <pc:graphicFrameChg chg="mod">
          <ac:chgData name="Vivek kumar" userId="1ac4dc88132d6648" providerId="LiveId" clId="{9ED12D36-C01F-4943-80EC-6F73BB8BDE3D}" dt="2024-01-29T12:36:50.976" v="576" actId="14100"/>
          <ac:graphicFrameMkLst>
            <pc:docMk/>
            <pc:sldMk cId="0" sldId="286"/>
            <ac:graphicFrameMk id="5126" creationId="{00C32F2C-7DBB-8B9F-79CA-4AA807CB9F4B}"/>
          </ac:graphicFrameMkLst>
        </pc:graphicFrameChg>
        <pc:graphicFrameChg chg="mod">
          <ac:chgData name="Vivek kumar" userId="1ac4dc88132d6648" providerId="LiveId" clId="{9ED12D36-C01F-4943-80EC-6F73BB8BDE3D}" dt="2024-01-29T12:36:50.976" v="576" actId="14100"/>
          <ac:graphicFrameMkLst>
            <pc:docMk/>
            <pc:sldMk cId="0" sldId="286"/>
            <ac:graphicFrameMk id="5127" creationId="{2C28BC07-A0C0-DC1F-CDC9-26CA4C6A4770}"/>
          </ac:graphicFrameMkLst>
        </pc:graphicFrameChg>
        <pc:graphicFrameChg chg="del mod">
          <ac:chgData name="Vivek kumar" userId="1ac4dc88132d6648" providerId="LiveId" clId="{9ED12D36-C01F-4943-80EC-6F73BB8BDE3D}" dt="2024-01-29T12:37:14.170" v="578" actId="478"/>
          <ac:graphicFrameMkLst>
            <pc:docMk/>
            <pc:sldMk cId="0" sldId="286"/>
            <ac:graphicFrameMk id="5128" creationId="{9C22B3E2-D1A0-FF96-15B5-3AA61C7BC5AA}"/>
          </ac:graphicFrameMkLst>
        </pc:graphicFrameChg>
      </pc:sldChg>
      <pc:sldChg chg="modSp add mod modTransition">
        <pc:chgData name="Vivek kumar" userId="1ac4dc88132d6648" providerId="LiveId" clId="{9ED12D36-C01F-4943-80EC-6F73BB8BDE3D}" dt="2024-02-05T12:17:02.089" v="1096" actId="120"/>
        <pc:sldMkLst>
          <pc:docMk/>
          <pc:sldMk cId="0" sldId="289"/>
        </pc:sldMkLst>
        <pc:spChg chg="mod">
          <ac:chgData name="Vivek kumar" userId="1ac4dc88132d6648" providerId="LiveId" clId="{9ED12D36-C01F-4943-80EC-6F73BB8BDE3D}" dt="2024-02-05T12:17:02.089" v="1096" actId="120"/>
          <ac:spMkLst>
            <pc:docMk/>
            <pc:sldMk cId="0" sldId="289"/>
            <ac:spMk id="69647" creationId="{8E2ADE3C-BBCD-3AB0-A8B5-642449A3AA0A}"/>
          </ac:spMkLst>
        </pc:spChg>
      </pc:sldChg>
      <pc:sldChg chg="modSp add modTransition">
        <pc:chgData name="Vivek kumar" userId="1ac4dc88132d6648" providerId="LiveId" clId="{9ED12D36-C01F-4943-80EC-6F73BB8BDE3D}" dt="2024-02-05T12:17:08.825" v="1098" actId="207"/>
        <pc:sldMkLst>
          <pc:docMk/>
          <pc:sldMk cId="0" sldId="290"/>
        </pc:sldMkLst>
        <pc:spChg chg="mod">
          <ac:chgData name="Vivek kumar" userId="1ac4dc88132d6648" providerId="LiveId" clId="{9ED12D36-C01F-4943-80EC-6F73BB8BDE3D}" dt="2024-02-05T12:17:08.825" v="1098" actId="207"/>
          <ac:spMkLst>
            <pc:docMk/>
            <pc:sldMk cId="0" sldId="290"/>
            <ac:spMk id="70688" creationId="{7351F035-02FA-5D51-4A5B-0E2B31C149CD}"/>
          </ac:spMkLst>
        </pc:spChg>
      </pc:sldChg>
      <pc:sldChg chg="modSp add modTransition">
        <pc:chgData name="Vivek kumar" userId="1ac4dc88132d6648" providerId="LiveId" clId="{9ED12D36-C01F-4943-80EC-6F73BB8BDE3D}" dt="2024-02-05T12:17:13.921" v="1100" actId="207"/>
        <pc:sldMkLst>
          <pc:docMk/>
          <pc:sldMk cId="0" sldId="291"/>
        </pc:sldMkLst>
        <pc:spChg chg="mod">
          <ac:chgData name="Vivek kumar" userId="1ac4dc88132d6648" providerId="LiveId" clId="{9ED12D36-C01F-4943-80EC-6F73BB8BDE3D}" dt="2024-02-05T12:17:13.921" v="1100" actId="207"/>
          <ac:spMkLst>
            <pc:docMk/>
            <pc:sldMk cId="0" sldId="291"/>
            <ac:spMk id="71704" creationId="{89036F34-04CF-4494-7D34-2E98B04BD4D5}"/>
          </ac:spMkLst>
        </pc:spChg>
      </pc:sldChg>
      <pc:sldChg chg="modSp add modTransition">
        <pc:chgData name="Vivek kumar" userId="1ac4dc88132d6648" providerId="LiveId" clId="{9ED12D36-C01F-4943-80EC-6F73BB8BDE3D}" dt="2024-02-05T12:17:20.919" v="1102" actId="207"/>
        <pc:sldMkLst>
          <pc:docMk/>
          <pc:sldMk cId="0" sldId="292"/>
        </pc:sldMkLst>
        <pc:spChg chg="mod">
          <ac:chgData name="Vivek kumar" userId="1ac4dc88132d6648" providerId="LiveId" clId="{9ED12D36-C01F-4943-80EC-6F73BB8BDE3D}" dt="2024-02-05T12:17:20.919" v="1102" actId="207"/>
          <ac:spMkLst>
            <pc:docMk/>
            <pc:sldMk cId="0" sldId="292"/>
            <ac:spMk id="72825" creationId="{D87B2082-347A-3B5D-C813-76498D4C1013}"/>
          </ac:spMkLst>
        </pc:spChg>
      </pc:sldChg>
      <pc:sldChg chg="modSp add mod modTransition">
        <pc:chgData name="Vivek kumar" userId="1ac4dc88132d6648" providerId="LiveId" clId="{9ED12D36-C01F-4943-80EC-6F73BB8BDE3D}" dt="2024-02-05T12:17:30.125" v="1105" actId="207"/>
        <pc:sldMkLst>
          <pc:docMk/>
          <pc:sldMk cId="0" sldId="293"/>
        </pc:sldMkLst>
        <pc:spChg chg="mod">
          <ac:chgData name="Vivek kumar" userId="1ac4dc88132d6648" providerId="LiveId" clId="{9ED12D36-C01F-4943-80EC-6F73BB8BDE3D}" dt="2024-02-05T12:17:30.125" v="1105" actId="207"/>
          <ac:spMkLst>
            <pc:docMk/>
            <pc:sldMk cId="0" sldId="293"/>
            <ac:spMk id="73730" creationId="{C334C471-805F-07DE-D860-C5979506248C}"/>
          </ac:spMkLst>
        </pc:spChg>
      </pc:sldChg>
      <pc:sldChg chg="modSp add mod modTransition">
        <pc:chgData name="Vivek kumar" userId="1ac4dc88132d6648" providerId="LiveId" clId="{9ED12D36-C01F-4943-80EC-6F73BB8BDE3D}" dt="2024-02-05T12:17:37.349" v="1108" actId="120"/>
        <pc:sldMkLst>
          <pc:docMk/>
          <pc:sldMk cId="0" sldId="294"/>
        </pc:sldMkLst>
        <pc:spChg chg="mod">
          <ac:chgData name="Vivek kumar" userId="1ac4dc88132d6648" providerId="LiveId" clId="{9ED12D36-C01F-4943-80EC-6F73BB8BDE3D}" dt="2024-02-05T12:17:37.349" v="1108" actId="120"/>
          <ac:spMkLst>
            <pc:docMk/>
            <pc:sldMk cId="0" sldId="294"/>
            <ac:spMk id="74754" creationId="{112F60F8-222D-C410-9351-EA1AC21C4903}"/>
          </ac:spMkLst>
        </pc:spChg>
      </pc:sldChg>
      <pc:sldChg chg="modSp add">
        <pc:chgData name="Vivek kumar" userId="1ac4dc88132d6648" providerId="LiveId" clId="{9ED12D36-C01F-4943-80EC-6F73BB8BDE3D}" dt="2024-01-29T12:59:25.187" v="719" actId="207"/>
        <pc:sldMkLst>
          <pc:docMk/>
          <pc:sldMk cId="0" sldId="295"/>
        </pc:sldMkLst>
        <pc:spChg chg="mod">
          <ac:chgData name="Vivek kumar" userId="1ac4dc88132d6648" providerId="LiveId" clId="{9ED12D36-C01F-4943-80EC-6F73BB8BDE3D}" dt="2024-01-29T12:59:19.862" v="718" actId="207"/>
          <ac:spMkLst>
            <pc:docMk/>
            <pc:sldMk cId="0" sldId="295"/>
            <ac:spMk id="2058" creationId="{65E01D48-FB6D-A152-0124-24DA3D189E22}"/>
          </ac:spMkLst>
        </pc:spChg>
        <pc:spChg chg="mod">
          <ac:chgData name="Vivek kumar" userId="1ac4dc88132d6648" providerId="LiveId" clId="{9ED12D36-C01F-4943-80EC-6F73BB8BDE3D}" dt="2024-01-29T12:59:12.502" v="717" actId="207"/>
          <ac:spMkLst>
            <pc:docMk/>
            <pc:sldMk cId="0" sldId="295"/>
            <ac:spMk id="2067" creationId="{87C09CB5-A156-ED35-9381-E8BE214ED3FF}"/>
          </ac:spMkLst>
        </pc:spChg>
        <pc:spChg chg="mod">
          <ac:chgData name="Vivek kumar" userId="1ac4dc88132d6648" providerId="LiveId" clId="{9ED12D36-C01F-4943-80EC-6F73BB8BDE3D}" dt="2024-01-29T12:59:25.187" v="719" actId="207"/>
          <ac:spMkLst>
            <pc:docMk/>
            <pc:sldMk cId="0" sldId="295"/>
            <ac:spMk id="2068" creationId="{A4B701AC-6A02-E4D3-7766-494360B548E3}"/>
          </ac:spMkLst>
        </pc:spChg>
      </pc:sldChg>
      <pc:sldChg chg="modSp add mod modTransition">
        <pc:chgData name="Vivek kumar" userId="1ac4dc88132d6648" providerId="LiveId" clId="{9ED12D36-C01F-4943-80EC-6F73BB8BDE3D}" dt="2024-02-05T12:17:52.645" v="1114" actId="120"/>
        <pc:sldMkLst>
          <pc:docMk/>
          <pc:sldMk cId="0" sldId="296"/>
        </pc:sldMkLst>
        <pc:spChg chg="mod">
          <ac:chgData name="Vivek kumar" userId="1ac4dc88132d6648" providerId="LiveId" clId="{9ED12D36-C01F-4943-80EC-6F73BB8BDE3D}" dt="2024-02-05T12:17:52.645" v="1114" actId="120"/>
          <ac:spMkLst>
            <pc:docMk/>
            <pc:sldMk cId="0" sldId="296"/>
            <ac:spMk id="76802" creationId="{1AD8BCCE-BC97-0180-7B9F-7909815D9FAD}"/>
          </ac:spMkLst>
        </pc:spChg>
      </pc:sldChg>
      <pc:sldChg chg="modSp add mod modTransition">
        <pc:chgData name="Vivek kumar" userId="1ac4dc88132d6648" providerId="LiveId" clId="{9ED12D36-C01F-4943-80EC-6F73BB8BDE3D}" dt="2024-02-05T12:17:58.399" v="1117" actId="207"/>
        <pc:sldMkLst>
          <pc:docMk/>
          <pc:sldMk cId="0" sldId="297"/>
        </pc:sldMkLst>
        <pc:spChg chg="mod">
          <ac:chgData name="Vivek kumar" userId="1ac4dc88132d6648" providerId="LiveId" clId="{9ED12D36-C01F-4943-80EC-6F73BB8BDE3D}" dt="2024-02-05T12:17:58.399" v="1117" actId="207"/>
          <ac:spMkLst>
            <pc:docMk/>
            <pc:sldMk cId="0" sldId="297"/>
            <ac:spMk id="77826" creationId="{95C1BF2A-FF8C-6B5B-6C8B-18B5C05040CC}"/>
          </ac:spMkLst>
        </pc:spChg>
      </pc:sldChg>
      <pc:sldChg chg="modSp add mod modTransition">
        <pc:chgData name="Vivek kumar" userId="1ac4dc88132d6648" providerId="LiveId" clId="{9ED12D36-C01F-4943-80EC-6F73BB8BDE3D}" dt="2024-02-05T12:18:06.307" v="1120" actId="207"/>
        <pc:sldMkLst>
          <pc:docMk/>
          <pc:sldMk cId="0" sldId="298"/>
        </pc:sldMkLst>
        <pc:spChg chg="mod">
          <ac:chgData name="Vivek kumar" userId="1ac4dc88132d6648" providerId="LiveId" clId="{9ED12D36-C01F-4943-80EC-6F73BB8BDE3D}" dt="2024-02-05T12:18:06.307" v="1120" actId="207"/>
          <ac:spMkLst>
            <pc:docMk/>
            <pc:sldMk cId="0" sldId="298"/>
            <ac:spMk id="78850" creationId="{4298DCF8-E3F6-A0DA-A15B-3E951FBACB1F}"/>
          </ac:spMkLst>
        </pc:spChg>
      </pc:sldChg>
      <pc:sldChg chg="modSp add mod">
        <pc:chgData name="Vivek kumar" userId="1ac4dc88132d6648" providerId="LiveId" clId="{9ED12D36-C01F-4943-80EC-6F73BB8BDE3D}" dt="2024-02-05T11:34:38.697" v="1087" actId="6549"/>
        <pc:sldMkLst>
          <pc:docMk/>
          <pc:sldMk cId="0" sldId="299"/>
        </pc:sldMkLst>
        <pc:spChg chg="mod">
          <ac:chgData name="Vivek kumar" userId="1ac4dc88132d6648" providerId="LiveId" clId="{9ED12D36-C01F-4943-80EC-6F73BB8BDE3D}" dt="2024-02-05T11:34:38.697" v="1087" actId="6549"/>
          <ac:spMkLst>
            <pc:docMk/>
            <pc:sldMk cId="0" sldId="299"/>
            <ac:spMk id="4" creationId="{A457149F-3D0A-6396-7E2D-CCAAD7CD8503}"/>
          </ac:spMkLst>
        </pc:spChg>
      </pc:sldChg>
      <pc:sldChg chg="modSp add mod modTransition">
        <pc:chgData name="Vivek kumar" userId="1ac4dc88132d6648" providerId="LiveId" clId="{9ED12D36-C01F-4943-80EC-6F73BB8BDE3D}" dt="2024-01-29T12:44:28.704" v="598" actId="207"/>
        <pc:sldMkLst>
          <pc:docMk/>
          <pc:sldMk cId="0" sldId="311"/>
        </pc:sldMkLst>
        <pc:spChg chg="mod">
          <ac:chgData name="Vivek kumar" userId="1ac4dc88132d6648" providerId="LiveId" clId="{9ED12D36-C01F-4943-80EC-6F73BB8BDE3D}" dt="2024-01-29T12:32:56.901" v="534" actId="20577"/>
          <ac:spMkLst>
            <pc:docMk/>
            <pc:sldMk cId="0" sldId="311"/>
            <ac:spMk id="92173" creationId="{C03464EC-B9DB-A489-C337-0464C0A84396}"/>
          </ac:spMkLst>
        </pc:spChg>
        <pc:spChg chg="mod">
          <ac:chgData name="Vivek kumar" userId="1ac4dc88132d6648" providerId="LiveId" clId="{9ED12D36-C01F-4943-80EC-6F73BB8BDE3D}" dt="2024-01-29T12:44:28.704" v="598" actId="207"/>
          <ac:spMkLst>
            <pc:docMk/>
            <pc:sldMk cId="0" sldId="311"/>
            <ac:spMk id="92183" creationId="{BC23A626-6995-604E-FF05-95883938E855}"/>
          </ac:spMkLst>
        </pc:spChg>
        <pc:spChg chg="mod">
          <ac:chgData name="Vivek kumar" userId="1ac4dc88132d6648" providerId="LiveId" clId="{9ED12D36-C01F-4943-80EC-6F73BB8BDE3D}" dt="2024-01-29T12:33:10.895" v="538" actId="1076"/>
          <ac:spMkLst>
            <pc:docMk/>
            <pc:sldMk cId="0" sldId="311"/>
            <ac:spMk id="92184" creationId="{9CF42812-55BE-645D-D6D6-8BC1D323E38B}"/>
          </ac:spMkLst>
        </pc:spChg>
        <pc:spChg chg="mod">
          <ac:chgData name="Vivek kumar" userId="1ac4dc88132d6648" providerId="LiveId" clId="{9ED12D36-C01F-4943-80EC-6F73BB8BDE3D}" dt="2024-01-29T12:32:48.651" v="528" actId="14100"/>
          <ac:spMkLst>
            <pc:docMk/>
            <pc:sldMk cId="0" sldId="311"/>
            <ac:spMk id="92185" creationId="{4C2D93C2-AD56-3321-3A05-3FF08FE693DC}"/>
          </ac:spMkLst>
        </pc:spChg>
      </pc:sldChg>
      <pc:sldChg chg="modSp add mod modTransition">
        <pc:chgData name="Vivek kumar" userId="1ac4dc88132d6648" providerId="LiveId" clId="{9ED12D36-C01F-4943-80EC-6F73BB8BDE3D}" dt="2024-01-29T12:44:32.661" v="599" actId="207"/>
        <pc:sldMkLst>
          <pc:docMk/>
          <pc:sldMk cId="0" sldId="312"/>
        </pc:sldMkLst>
        <pc:spChg chg="mod">
          <ac:chgData name="Vivek kumar" userId="1ac4dc88132d6648" providerId="LiveId" clId="{9ED12D36-C01F-4943-80EC-6F73BB8BDE3D}" dt="2024-01-29T12:33:29.659" v="545" actId="20577"/>
          <ac:spMkLst>
            <pc:docMk/>
            <pc:sldMk cId="0" sldId="312"/>
            <ac:spMk id="93197" creationId="{63110A4B-2B7D-D8A0-6CE5-9853CB3A2B46}"/>
          </ac:spMkLst>
        </pc:spChg>
        <pc:spChg chg="mod">
          <ac:chgData name="Vivek kumar" userId="1ac4dc88132d6648" providerId="LiveId" clId="{9ED12D36-C01F-4943-80EC-6F73BB8BDE3D}" dt="2024-01-29T12:44:32.661" v="599" actId="207"/>
          <ac:spMkLst>
            <pc:docMk/>
            <pc:sldMk cId="0" sldId="312"/>
            <ac:spMk id="93207" creationId="{E89D1E3D-ABEA-B6B9-F335-0D88A10E488A}"/>
          </ac:spMkLst>
        </pc:spChg>
        <pc:spChg chg="mod">
          <ac:chgData name="Vivek kumar" userId="1ac4dc88132d6648" providerId="LiveId" clId="{9ED12D36-C01F-4943-80EC-6F73BB8BDE3D}" dt="2024-01-29T12:33:38.142" v="548" actId="1076"/>
          <ac:spMkLst>
            <pc:docMk/>
            <pc:sldMk cId="0" sldId="312"/>
            <ac:spMk id="93208" creationId="{6D2117EB-9A0F-29AD-84B6-FC6368A801AF}"/>
          </ac:spMkLst>
        </pc:spChg>
        <pc:spChg chg="mod">
          <ac:chgData name="Vivek kumar" userId="1ac4dc88132d6648" providerId="LiveId" clId="{9ED12D36-C01F-4943-80EC-6F73BB8BDE3D}" dt="2024-01-29T12:33:43.848" v="550" actId="403"/>
          <ac:spMkLst>
            <pc:docMk/>
            <pc:sldMk cId="0" sldId="312"/>
            <ac:spMk id="93213" creationId="{4514F9DC-D527-4A76-D34C-01857977D9EF}"/>
          </ac:spMkLst>
        </pc:spChg>
        <pc:spChg chg="mod">
          <ac:chgData name="Vivek kumar" userId="1ac4dc88132d6648" providerId="LiveId" clId="{9ED12D36-C01F-4943-80EC-6F73BB8BDE3D}" dt="2024-01-29T12:34:06.979" v="553" actId="13926"/>
          <ac:spMkLst>
            <pc:docMk/>
            <pc:sldMk cId="0" sldId="312"/>
            <ac:spMk id="93215" creationId="{389B1F07-DE2F-78BB-BAB9-17C7AE2574FE}"/>
          </ac:spMkLst>
        </pc:spChg>
      </pc:sldChg>
      <pc:sldChg chg="add">
        <pc:chgData name="Vivek kumar" userId="1ac4dc88132d6648" providerId="LiveId" clId="{9ED12D36-C01F-4943-80EC-6F73BB8BDE3D}" dt="2024-02-05T12:28:35.836" v="1164"/>
        <pc:sldMkLst>
          <pc:docMk/>
          <pc:sldMk cId="0" sldId="315"/>
        </pc:sldMkLst>
      </pc:sldChg>
      <pc:sldChg chg="add">
        <pc:chgData name="Vivek kumar" userId="1ac4dc88132d6648" providerId="LiveId" clId="{9ED12D36-C01F-4943-80EC-6F73BB8BDE3D}" dt="2024-02-05T12:28:35.836" v="1164"/>
        <pc:sldMkLst>
          <pc:docMk/>
          <pc:sldMk cId="0" sldId="316"/>
        </pc:sldMkLst>
      </pc:sldChg>
      <pc:sldChg chg="modSp add modTransition">
        <pc:chgData name="Vivek kumar" userId="1ac4dc88132d6648" providerId="LiveId" clId="{9ED12D36-C01F-4943-80EC-6F73BB8BDE3D}" dt="2024-01-29T12:44:40.302" v="601" actId="207"/>
        <pc:sldMkLst>
          <pc:docMk/>
          <pc:sldMk cId="0" sldId="318"/>
        </pc:sldMkLst>
        <pc:spChg chg="mod">
          <ac:chgData name="Vivek kumar" userId="1ac4dc88132d6648" providerId="LiveId" clId="{9ED12D36-C01F-4943-80EC-6F73BB8BDE3D}" dt="2024-01-29T12:44:40.302" v="601" actId="207"/>
          <ac:spMkLst>
            <pc:docMk/>
            <pc:sldMk cId="0" sldId="318"/>
            <ac:spMk id="101404" creationId="{CD3EFF6D-D524-710D-3DBB-96C781F5C1EF}"/>
          </ac:spMkLst>
        </pc:spChg>
      </pc:sldChg>
      <pc:sldChg chg="modSp add modTransition">
        <pc:chgData name="Vivek kumar" userId="1ac4dc88132d6648" providerId="LiveId" clId="{9ED12D36-C01F-4943-80EC-6F73BB8BDE3D}" dt="2024-01-29T12:44:44.647" v="602" actId="207"/>
        <pc:sldMkLst>
          <pc:docMk/>
          <pc:sldMk cId="0" sldId="319"/>
        </pc:sldMkLst>
        <pc:spChg chg="mod">
          <ac:chgData name="Vivek kumar" userId="1ac4dc88132d6648" providerId="LiveId" clId="{9ED12D36-C01F-4943-80EC-6F73BB8BDE3D}" dt="2024-01-29T12:44:44.647" v="602" actId="207"/>
          <ac:spMkLst>
            <pc:docMk/>
            <pc:sldMk cId="0" sldId="319"/>
            <ac:spMk id="103428" creationId="{4D6E2EC0-D7B3-3EB8-F568-CF759F1D716B}"/>
          </ac:spMkLst>
        </pc:spChg>
      </pc:sldChg>
      <pc:sldChg chg="modSp add modTransition">
        <pc:chgData name="Vivek kumar" userId="1ac4dc88132d6648" providerId="LiveId" clId="{9ED12D36-C01F-4943-80EC-6F73BB8BDE3D}" dt="2024-01-29T12:44:49.457" v="603" actId="207"/>
        <pc:sldMkLst>
          <pc:docMk/>
          <pc:sldMk cId="0" sldId="320"/>
        </pc:sldMkLst>
        <pc:spChg chg="mod">
          <ac:chgData name="Vivek kumar" userId="1ac4dc88132d6648" providerId="LiveId" clId="{9ED12D36-C01F-4943-80EC-6F73BB8BDE3D}" dt="2024-01-29T12:44:49.457" v="603" actId="207"/>
          <ac:spMkLst>
            <pc:docMk/>
            <pc:sldMk cId="0" sldId="320"/>
            <ac:spMk id="105478" creationId="{DDFBB572-154F-51A2-4A91-F561D2EDEA02}"/>
          </ac:spMkLst>
        </pc:spChg>
      </pc:sldChg>
      <pc:sldChg chg="modSp add mod modTransition">
        <pc:chgData name="Vivek kumar" userId="1ac4dc88132d6648" providerId="LiveId" clId="{9ED12D36-C01F-4943-80EC-6F73BB8BDE3D}" dt="2024-01-29T12:44:54.485" v="604" actId="207"/>
        <pc:sldMkLst>
          <pc:docMk/>
          <pc:sldMk cId="0" sldId="321"/>
        </pc:sldMkLst>
        <pc:spChg chg="mod">
          <ac:chgData name="Vivek kumar" userId="1ac4dc88132d6648" providerId="LiveId" clId="{9ED12D36-C01F-4943-80EC-6F73BB8BDE3D}" dt="2024-01-29T12:39:32.152" v="592" actId="1076"/>
          <ac:spMkLst>
            <pc:docMk/>
            <pc:sldMk cId="0" sldId="321"/>
            <ac:spMk id="107526" creationId="{E109B1CC-8116-7FA6-70BF-25E62BF144E9}"/>
          </ac:spMkLst>
        </pc:spChg>
        <pc:spChg chg="mod">
          <ac:chgData name="Vivek kumar" userId="1ac4dc88132d6648" providerId="LiveId" clId="{9ED12D36-C01F-4943-80EC-6F73BB8BDE3D}" dt="2024-01-29T12:39:22.725" v="591" actId="14100"/>
          <ac:spMkLst>
            <pc:docMk/>
            <pc:sldMk cId="0" sldId="321"/>
            <ac:spMk id="107527" creationId="{BCDB7A85-9AC1-7988-07DE-BDE7B53C2BC4}"/>
          </ac:spMkLst>
        </pc:spChg>
        <pc:spChg chg="mod">
          <ac:chgData name="Vivek kumar" userId="1ac4dc88132d6648" providerId="LiveId" clId="{9ED12D36-C01F-4943-80EC-6F73BB8BDE3D}" dt="2024-01-29T12:44:54.485" v="604" actId="207"/>
          <ac:spMkLst>
            <pc:docMk/>
            <pc:sldMk cId="0" sldId="321"/>
            <ac:spMk id="107658" creationId="{B6757153-6043-1F56-F247-10F3289A58A6}"/>
          </ac:spMkLst>
        </pc:spChg>
      </pc:sldChg>
      <pc:sldChg chg="modSp add mod modTransition">
        <pc:chgData name="Vivek kumar" userId="1ac4dc88132d6648" providerId="LiveId" clId="{9ED12D36-C01F-4943-80EC-6F73BB8BDE3D}" dt="2024-02-05T12:21:11.909" v="1152" actId="207"/>
        <pc:sldMkLst>
          <pc:docMk/>
          <pc:sldMk cId="0" sldId="327"/>
        </pc:sldMkLst>
        <pc:spChg chg="mod">
          <ac:chgData name="Vivek kumar" userId="1ac4dc88132d6648" providerId="LiveId" clId="{9ED12D36-C01F-4943-80EC-6F73BB8BDE3D}" dt="2024-02-05T12:21:11.909" v="1152" actId="207"/>
          <ac:spMkLst>
            <pc:docMk/>
            <pc:sldMk cId="0" sldId="327"/>
            <ac:spMk id="117763" creationId="{168ED0C7-406C-DDF0-715F-EE830CDB15FC}"/>
          </ac:spMkLst>
        </pc:spChg>
      </pc:sldChg>
      <pc:sldChg chg="delSp modSp add mod modTransition">
        <pc:chgData name="Vivek kumar" userId="1ac4dc88132d6648" providerId="LiveId" clId="{9ED12D36-C01F-4943-80EC-6F73BB8BDE3D}" dt="2024-01-29T12:51:35.277" v="647" actId="6549"/>
        <pc:sldMkLst>
          <pc:docMk/>
          <pc:sldMk cId="0" sldId="336"/>
        </pc:sldMkLst>
        <pc:spChg chg="mod">
          <ac:chgData name="Vivek kumar" userId="1ac4dc88132d6648" providerId="LiveId" clId="{9ED12D36-C01F-4943-80EC-6F73BB8BDE3D}" dt="2024-01-29T12:51:35.277" v="647" actId="6549"/>
          <ac:spMkLst>
            <pc:docMk/>
            <pc:sldMk cId="0" sldId="336"/>
            <ac:spMk id="18434" creationId="{6078B54F-3F98-4F55-F9CD-344A7F87495B}"/>
          </ac:spMkLst>
        </pc:spChg>
        <pc:picChg chg="del">
          <ac:chgData name="Vivek kumar" userId="1ac4dc88132d6648" providerId="LiveId" clId="{9ED12D36-C01F-4943-80EC-6F73BB8BDE3D}" dt="2024-01-29T12:51:33.126" v="646" actId="478"/>
          <ac:picMkLst>
            <pc:docMk/>
            <pc:sldMk cId="0" sldId="336"/>
            <ac:picMk id="18452" creationId="{C431F7BD-8E5A-AD17-E1C3-20029EF19678}"/>
          </ac:picMkLst>
        </pc:picChg>
      </pc:sldChg>
      <pc:sldChg chg="add">
        <pc:chgData name="Vivek kumar" userId="1ac4dc88132d6648" providerId="LiveId" clId="{9ED12D36-C01F-4943-80EC-6F73BB8BDE3D}" dt="2024-01-23T17:13:25.488" v="431"/>
        <pc:sldMkLst>
          <pc:docMk/>
          <pc:sldMk cId="0" sldId="340"/>
        </pc:sldMkLst>
      </pc:sldChg>
      <pc:sldChg chg="delSp add mod">
        <pc:chgData name="Vivek kumar" userId="1ac4dc88132d6648" providerId="LiveId" clId="{9ED12D36-C01F-4943-80EC-6F73BB8BDE3D}" dt="2024-01-23T17:15:39.523" v="434" actId="478"/>
        <pc:sldMkLst>
          <pc:docMk/>
          <pc:sldMk cId="0" sldId="341"/>
        </pc:sldMkLst>
        <pc:spChg chg="topLvl">
          <ac:chgData name="Vivek kumar" userId="1ac4dc88132d6648" providerId="LiveId" clId="{9ED12D36-C01F-4943-80EC-6F73BB8BDE3D}" dt="2024-01-23T17:15:37.009" v="433" actId="478"/>
          <ac:spMkLst>
            <pc:docMk/>
            <pc:sldMk cId="0" sldId="341"/>
            <ac:spMk id="31" creationId="{C3C90DF6-15DB-C2A2-15C5-C3B7A1C659B6}"/>
          </ac:spMkLst>
        </pc:spChg>
        <pc:spChg chg="del topLvl">
          <ac:chgData name="Vivek kumar" userId="1ac4dc88132d6648" providerId="LiveId" clId="{9ED12D36-C01F-4943-80EC-6F73BB8BDE3D}" dt="2024-01-23T17:15:37.009" v="433" actId="478"/>
          <ac:spMkLst>
            <pc:docMk/>
            <pc:sldMk cId="0" sldId="341"/>
            <ac:spMk id="32" creationId="{CD0DFB31-9104-DE4A-DD1E-ACF24E5E663A}"/>
          </ac:spMkLst>
        </pc:spChg>
        <pc:spChg chg="del">
          <ac:chgData name="Vivek kumar" userId="1ac4dc88132d6648" providerId="LiveId" clId="{9ED12D36-C01F-4943-80EC-6F73BB8BDE3D}" dt="2024-01-23T17:15:39.523" v="434" actId="478"/>
          <ac:spMkLst>
            <pc:docMk/>
            <pc:sldMk cId="0" sldId="341"/>
            <ac:spMk id="33" creationId="{EE97B89B-705C-C173-A54E-FD8CDAC315E9}"/>
          </ac:spMkLst>
        </pc:spChg>
        <pc:grpChg chg="del">
          <ac:chgData name="Vivek kumar" userId="1ac4dc88132d6648" providerId="LiveId" clId="{9ED12D36-C01F-4943-80EC-6F73BB8BDE3D}" dt="2024-01-23T17:15:37.009" v="433" actId="478"/>
          <ac:grpSpMkLst>
            <pc:docMk/>
            <pc:sldMk cId="0" sldId="341"/>
            <ac:grpSpMk id="6150" creationId="{C14CCDC9-5C06-4E3B-922A-AC115854D931}"/>
          </ac:grpSpMkLst>
        </pc:grpChg>
      </pc:sldChg>
      <pc:sldChg chg="delSp modSp add mod">
        <pc:chgData name="Vivek kumar" userId="1ac4dc88132d6648" providerId="LiveId" clId="{9ED12D36-C01F-4943-80EC-6F73BB8BDE3D}" dt="2024-01-29T12:52:15.998" v="667" actId="14100"/>
        <pc:sldMkLst>
          <pc:docMk/>
          <pc:sldMk cId="0" sldId="348"/>
        </pc:sldMkLst>
        <pc:spChg chg="mod">
          <ac:chgData name="Vivek kumar" userId="1ac4dc88132d6648" providerId="LiveId" clId="{9ED12D36-C01F-4943-80EC-6F73BB8BDE3D}" dt="2024-01-29T12:52:15.998" v="667" actId="14100"/>
          <ac:spMkLst>
            <pc:docMk/>
            <pc:sldMk cId="0" sldId="348"/>
            <ac:spMk id="20482" creationId="{D1699848-30C4-55A4-184C-939DE393DBB3}"/>
          </ac:spMkLst>
        </pc:spChg>
        <pc:picChg chg="del">
          <ac:chgData name="Vivek kumar" userId="1ac4dc88132d6648" providerId="LiveId" clId="{9ED12D36-C01F-4943-80EC-6F73BB8BDE3D}" dt="2024-01-29T12:51:56.146" v="657" actId="478"/>
          <ac:picMkLst>
            <pc:docMk/>
            <pc:sldMk cId="0" sldId="348"/>
            <ac:picMk id="20503" creationId="{4FEFE050-E26D-3C04-EB50-02AA0470EEA3}"/>
          </ac:picMkLst>
        </pc:picChg>
      </pc:sldChg>
      <pc:sldChg chg="delSp modSp add mod modTransition">
        <pc:chgData name="Vivek kumar" userId="1ac4dc88132d6648" providerId="LiveId" clId="{9ED12D36-C01F-4943-80EC-6F73BB8BDE3D}" dt="2024-01-29T12:51:48.922" v="656" actId="478"/>
        <pc:sldMkLst>
          <pc:docMk/>
          <pc:sldMk cId="0" sldId="357"/>
        </pc:sldMkLst>
        <pc:spChg chg="mod">
          <ac:chgData name="Vivek kumar" userId="1ac4dc88132d6648" providerId="LiveId" clId="{9ED12D36-C01F-4943-80EC-6F73BB8BDE3D}" dt="2024-01-29T12:51:45.701" v="655" actId="20577"/>
          <ac:spMkLst>
            <pc:docMk/>
            <pc:sldMk cId="0" sldId="357"/>
            <ac:spMk id="19458" creationId="{DCF0E5A9-935E-DF5B-CC4D-57C88DD0EFC8}"/>
          </ac:spMkLst>
        </pc:spChg>
        <pc:picChg chg="del">
          <ac:chgData name="Vivek kumar" userId="1ac4dc88132d6648" providerId="LiveId" clId="{9ED12D36-C01F-4943-80EC-6F73BB8BDE3D}" dt="2024-01-29T12:51:48.922" v="656" actId="478"/>
          <ac:picMkLst>
            <pc:docMk/>
            <pc:sldMk cId="0" sldId="357"/>
            <ac:picMk id="19484" creationId="{BF992C98-166C-68B2-D4A2-BD833FFC441B}"/>
          </ac:picMkLst>
        </pc:picChg>
      </pc:sldChg>
      <pc:sldChg chg="modSp add mod">
        <pc:chgData name="Vivek kumar" userId="1ac4dc88132d6648" providerId="LiveId" clId="{9ED12D36-C01F-4943-80EC-6F73BB8BDE3D}" dt="2024-01-29T12:57:28.898" v="689" actId="207"/>
        <pc:sldMkLst>
          <pc:docMk/>
          <pc:sldMk cId="0" sldId="359"/>
        </pc:sldMkLst>
        <pc:spChg chg="mod">
          <ac:chgData name="Vivek kumar" userId="1ac4dc88132d6648" providerId="LiveId" clId="{9ED12D36-C01F-4943-80EC-6F73BB8BDE3D}" dt="2024-01-29T12:56:05.406" v="685" actId="113"/>
          <ac:spMkLst>
            <pc:docMk/>
            <pc:sldMk cId="0" sldId="359"/>
            <ac:spMk id="17432" creationId="{B17ED9F1-F84D-0D8C-FF21-1439C32C2F63}"/>
          </ac:spMkLst>
        </pc:spChg>
        <pc:spChg chg="mod">
          <ac:chgData name="Vivek kumar" userId="1ac4dc88132d6648" providerId="LiveId" clId="{9ED12D36-C01F-4943-80EC-6F73BB8BDE3D}" dt="2024-01-29T12:57:17.173" v="688" actId="207"/>
          <ac:spMkLst>
            <pc:docMk/>
            <pc:sldMk cId="0" sldId="359"/>
            <ac:spMk id="17443" creationId="{2CA13744-4AFC-CD51-22E7-2262F14A6C59}"/>
          </ac:spMkLst>
        </pc:spChg>
        <pc:spChg chg="mod">
          <ac:chgData name="Vivek kumar" userId="1ac4dc88132d6648" providerId="LiveId" clId="{9ED12D36-C01F-4943-80EC-6F73BB8BDE3D}" dt="2024-01-29T12:57:17.173" v="688" actId="207"/>
          <ac:spMkLst>
            <pc:docMk/>
            <pc:sldMk cId="0" sldId="359"/>
            <ac:spMk id="17444" creationId="{9A70BBAF-71E1-BA05-4792-2482A4F5DADD}"/>
          </ac:spMkLst>
        </pc:spChg>
        <pc:spChg chg="mod">
          <ac:chgData name="Vivek kumar" userId="1ac4dc88132d6648" providerId="LiveId" clId="{9ED12D36-C01F-4943-80EC-6F73BB8BDE3D}" dt="2024-01-29T12:57:17.173" v="688" actId="207"/>
          <ac:spMkLst>
            <pc:docMk/>
            <pc:sldMk cId="0" sldId="359"/>
            <ac:spMk id="17445" creationId="{C04F00E8-953B-5377-2230-5F46CEDD2D4E}"/>
          </ac:spMkLst>
        </pc:spChg>
        <pc:spChg chg="mod">
          <ac:chgData name="Vivek kumar" userId="1ac4dc88132d6648" providerId="LiveId" clId="{9ED12D36-C01F-4943-80EC-6F73BB8BDE3D}" dt="2024-01-29T12:57:28.898" v="689" actId="207"/>
          <ac:spMkLst>
            <pc:docMk/>
            <pc:sldMk cId="0" sldId="359"/>
            <ac:spMk id="17447" creationId="{636D1533-B50A-C03C-07D5-88C7D0C94B6E}"/>
          </ac:spMkLst>
        </pc:spChg>
      </pc:sldChg>
      <pc:sldChg chg="modSp add mod">
        <pc:chgData name="Vivek kumar" userId="1ac4dc88132d6648" providerId="LiveId" clId="{9ED12D36-C01F-4943-80EC-6F73BB8BDE3D}" dt="2024-01-29T12:58:02.819" v="693" actId="207"/>
        <pc:sldMkLst>
          <pc:docMk/>
          <pc:sldMk cId="0" sldId="360"/>
        </pc:sldMkLst>
        <pc:spChg chg="mod">
          <ac:chgData name="Vivek kumar" userId="1ac4dc88132d6648" providerId="LiveId" clId="{9ED12D36-C01F-4943-80EC-6F73BB8BDE3D}" dt="2024-01-29T12:57:40.870" v="691" actId="113"/>
          <ac:spMkLst>
            <pc:docMk/>
            <pc:sldMk cId="0" sldId="360"/>
            <ac:spMk id="18455" creationId="{6FBF7E0A-0940-1291-9E0D-E8C269948687}"/>
          </ac:spMkLst>
        </pc:spChg>
        <pc:spChg chg="mod">
          <ac:chgData name="Vivek kumar" userId="1ac4dc88132d6648" providerId="LiveId" clId="{9ED12D36-C01F-4943-80EC-6F73BB8BDE3D}" dt="2024-01-29T12:57:55.100" v="692" actId="207"/>
          <ac:spMkLst>
            <pc:docMk/>
            <pc:sldMk cId="0" sldId="360"/>
            <ac:spMk id="18460" creationId="{E8C6B796-B0E8-970E-6AD5-A9B3ED15E2FA}"/>
          </ac:spMkLst>
        </pc:spChg>
        <pc:spChg chg="mod">
          <ac:chgData name="Vivek kumar" userId="1ac4dc88132d6648" providerId="LiveId" clId="{9ED12D36-C01F-4943-80EC-6F73BB8BDE3D}" dt="2024-01-29T12:58:02.819" v="693" actId="207"/>
          <ac:spMkLst>
            <pc:docMk/>
            <pc:sldMk cId="0" sldId="360"/>
            <ac:spMk id="18465" creationId="{EF2ADC60-5EB0-1010-1FD7-1871C0CEC0FA}"/>
          </ac:spMkLst>
        </pc:spChg>
        <pc:spChg chg="mod">
          <ac:chgData name="Vivek kumar" userId="1ac4dc88132d6648" providerId="LiveId" clId="{9ED12D36-C01F-4943-80EC-6F73BB8BDE3D}" dt="2024-01-29T12:57:55.100" v="692" actId="207"/>
          <ac:spMkLst>
            <pc:docMk/>
            <pc:sldMk cId="0" sldId="360"/>
            <ac:spMk id="18466" creationId="{043B870E-B100-C790-7E08-BECD02022015}"/>
          </ac:spMkLst>
        </pc:spChg>
      </pc:sldChg>
      <pc:sldChg chg="modSp add mod">
        <pc:chgData name="Vivek kumar" userId="1ac4dc88132d6648" providerId="LiveId" clId="{9ED12D36-C01F-4943-80EC-6F73BB8BDE3D}" dt="2024-01-29T12:52:40.872" v="682" actId="403"/>
        <pc:sldMkLst>
          <pc:docMk/>
          <pc:sldMk cId="0" sldId="361"/>
        </pc:sldMkLst>
        <pc:spChg chg="mod">
          <ac:chgData name="Vivek kumar" userId="1ac4dc88132d6648" providerId="LiveId" clId="{9ED12D36-C01F-4943-80EC-6F73BB8BDE3D}" dt="2024-01-29T12:52:33.612" v="680" actId="14100"/>
          <ac:spMkLst>
            <pc:docMk/>
            <pc:sldMk cId="0" sldId="361"/>
            <ac:spMk id="21506" creationId="{BE3B8752-1FE6-DF40-36FD-AFCAA2B57384}"/>
          </ac:spMkLst>
        </pc:spChg>
        <pc:spChg chg="mod">
          <ac:chgData name="Vivek kumar" userId="1ac4dc88132d6648" providerId="LiveId" clId="{9ED12D36-C01F-4943-80EC-6F73BB8BDE3D}" dt="2024-01-29T12:52:40.872" v="682" actId="403"/>
          <ac:spMkLst>
            <pc:docMk/>
            <pc:sldMk cId="0" sldId="361"/>
            <ac:spMk id="22531" creationId="{3E9905C5-14F5-0F41-8B19-CD08BDC6D483}"/>
          </ac:spMkLst>
        </pc:spChg>
      </pc:sldChg>
      <pc:sldChg chg="delSp modSp add mod">
        <pc:chgData name="Vivek kumar" userId="1ac4dc88132d6648" providerId="LiveId" clId="{9ED12D36-C01F-4943-80EC-6F73BB8BDE3D}" dt="2024-01-29T12:58:56.494" v="716" actId="207"/>
        <pc:sldMkLst>
          <pc:docMk/>
          <pc:sldMk cId="0" sldId="362"/>
        </pc:sldMkLst>
        <pc:spChg chg="mod">
          <ac:chgData name="Vivek kumar" userId="1ac4dc88132d6648" providerId="LiveId" clId="{9ED12D36-C01F-4943-80EC-6F73BB8BDE3D}" dt="2024-01-29T12:58:56.494" v="716" actId="207"/>
          <ac:spMkLst>
            <pc:docMk/>
            <pc:sldMk cId="0" sldId="362"/>
            <ac:spMk id="47" creationId="{A4CD94A3-E0C7-60FB-8278-49B6C4C8E438}"/>
          </ac:spMkLst>
        </pc:spChg>
        <pc:spChg chg="mod">
          <ac:chgData name="Vivek kumar" userId="1ac4dc88132d6648" providerId="LiveId" clId="{9ED12D36-C01F-4943-80EC-6F73BB8BDE3D}" dt="2024-01-29T12:58:40.939" v="706" actId="207"/>
          <ac:spMkLst>
            <pc:docMk/>
            <pc:sldMk cId="0" sldId="362"/>
            <ac:spMk id="1047" creationId="{3FBF3803-4807-9EA8-3C7B-89A2F2155381}"/>
          </ac:spMkLst>
        </pc:spChg>
        <pc:picChg chg="del">
          <ac:chgData name="Vivek kumar" userId="1ac4dc88132d6648" providerId="LiveId" clId="{9ED12D36-C01F-4943-80EC-6F73BB8BDE3D}" dt="2024-01-29T12:58:45.566" v="707" actId="478"/>
          <ac:picMkLst>
            <pc:docMk/>
            <pc:sldMk cId="0" sldId="362"/>
            <ac:picMk id="1046" creationId="{C65FDFCB-F062-BB82-66F6-2D6FBFC4B0B3}"/>
          </ac:picMkLst>
        </pc:picChg>
      </pc:sldChg>
      <pc:sldChg chg="modSp add mod">
        <pc:chgData name="Vivek kumar" userId="1ac4dc88132d6648" providerId="LiveId" clId="{9ED12D36-C01F-4943-80EC-6F73BB8BDE3D}" dt="2024-01-23T17:20:21.845" v="512" actId="113"/>
        <pc:sldMkLst>
          <pc:docMk/>
          <pc:sldMk cId="0" sldId="377"/>
        </pc:sldMkLst>
        <pc:spChg chg="mod">
          <ac:chgData name="Vivek kumar" userId="1ac4dc88132d6648" providerId="LiveId" clId="{9ED12D36-C01F-4943-80EC-6F73BB8BDE3D}" dt="2024-01-23T17:20:21.845" v="512" actId="113"/>
          <ac:spMkLst>
            <pc:docMk/>
            <pc:sldMk cId="0" sldId="377"/>
            <ac:spMk id="236" creationId="{E2B88AE6-F096-0CAA-67DA-AAA8AEC841BE}"/>
          </ac:spMkLst>
        </pc:spChg>
      </pc:sldChg>
      <pc:sldChg chg="addSp modSp add mod">
        <pc:chgData name="Vivek kumar" userId="1ac4dc88132d6648" providerId="LiveId" clId="{9ED12D36-C01F-4943-80EC-6F73BB8BDE3D}" dt="2024-01-23T17:20:27.009" v="513" actId="113"/>
        <pc:sldMkLst>
          <pc:docMk/>
          <pc:sldMk cId="0" sldId="379"/>
        </pc:sldMkLst>
        <pc:spChg chg="mod">
          <ac:chgData name="Vivek kumar" userId="1ac4dc88132d6648" providerId="LiveId" clId="{9ED12D36-C01F-4943-80EC-6F73BB8BDE3D}" dt="2024-01-23T17:19:39.040" v="506" actId="1076"/>
          <ac:spMkLst>
            <pc:docMk/>
            <pc:sldMk cId="0" sldId="379"/>
            <ac:spMk id="57" creationId="{DC7C8DE2-63C2-D2D5-83F4-84EFBE714139}"/>
          </ac:spMkLst>
        </pc:spChg>
        <pc:spChg chg="mod">
          <ac:chgData name="Vivek kumar" userId="1ac4dc88132d6648" providerId="LiveId" clId="{9ED12D36-C01F-4943-80EC-6F73BB8BDE3D}" dt="2024-01-23T17:19:39.040" v="506" actId="1076"/>
          <ac:spMkLst>
            <pc:docMk/>
            <pc:sldMk cId="0" sldId="379"/>
            <ac:spMk id="58" creationId="{9F50D70A-2C62-CF38-0C35-340908A1CBDE}"/>
          </ac:spMkLst>
        </pc:spChg>
        <pc:spChg chg="mod">
          <ac:chgData name="Vivek kumar" userId="1ac4dc88132d6648" providerId="LiveId" clId="{9ED12D36-C01F-4943-80EC-6F73BB8BDE3D}" dt="2024-01-23T17:19:39.040" v="506" actId="1076"/>
          <ac:spMkLst>
            <pc:docMk/>
            <pc:sldMk cId="0" sldId="379"/>
            <ac:spMk id="59" creationId="{08BC5F6B-2FD4-F989-0E3E-CEEE5A4486A9}"/>
          </ac:spMkLst>
        </pc:spChg>
        <pc:spChg chg="mod">
          <ac:chgData name="Vivek kumar" userId="1ac4dc88132d6648" providerId="LiveId" clId="{9ED12D36-C01F-4943-80EC-6F73BB8BDE3D}" dt="2024-01-23T17:19:39.040" v="506" actId="1076"/>
          <ac:spMkLst>
            <pc:docMk/>
            <pc:sldMk cId="0" sldId="379"/>
            <ac:spMk id="60" creationId="{CB1EC6F1-EE4C-C47E-7AB0-B82C09212914}"/>
          </ac:spMkLst>
        </pc:spChg>
        <pc:spChg chg="mod">
          <ac:chgData name="Vivek kumar" userId="1ac4dc88132d6648" providerId="LiveId" clId="{9ED12D36-C01F-4943-80EC-6F73BB8BDE3D}" dt="2024-01-23T17:19:39.040" v="506" actId="1076"/>
          <ac:spMkLst>
            <pc:docMk/>
            <pc:sldMk cId="0" sldId="379"/>
            <ac:spMk id="65" creationId="{EFD89C49-4916-E8C6-6D3A-6F6439B6679E}"/>
          </ac:spMkLst>
        </pc:spChg>
        <pc:spChg chg="mod">
          <ac:chgData name="Vivek kumar" userId="1ac4dc88132d6648" providerId="LiveId" clId="{9ED12D36-C01F-4943-80EC-6F73BB8BDE3D}" dt="2024-01-23T17:19:39.040" v="506" actId="1076"/>
          <ac:spMkLst>
            <pc:docMk/>
            <pc:sldMk cId="0" sldId="379"/>
            <ac:spMk id="66" creationId="{1F4F3F69-0F79-4F15-EADB-C82F8ACAA5D2}"/>
          </ac:spMkLst>
        </pc:spChg>
        <pc:spChg chg="mod">
          <ac:chgData name="Vivek kumar" userId="1ac4dc88132d6648" providerId="LiveId" clId="{9ED12D36-C01F-4943-80EC-6F73BB8BDE3D}" dt="2024-01-23T17:19:39.040" v="506" actId="1076"/>
          <ac:spMkLst>
            <pc:docMk/>
            <pc:sldMk cId="0" sldId="379"/>
            <ac:spMk id="182" creationId="{1EFD1134-A180-49C6-F7FE-9769BE0E7744}"/>
          </ac:spMkLst>
        </pc:spChg>
        <pc:spChg chg="mod">
          <ac:chgData name="Vivek kumar" userId="1ac4dc88132d6648" providerId="LiveId" clId="{9ED12D36-C01F-4943-80EC-6F73BB8BDE3D}" dt="2024-01-23T17:19:39.040" v="506" actId="1076"/>
          <ac:spMkLst>
            <pc:docMk/>
            <pc:sldMk cId="0" sldId="379"/>
            <ac:spMk id="189" creationId="{067C8B90-EA6C-9D47-5D4B-492D1CAB285E}"/>
          </ac:spMkLst>
        </pc:spChg>
        <pc:spChg chg="mod">
          <ac:chgData name="Vivek kumar" userId="1ac4dc88132d6648" providerId="LiveId" clId="{9ED12D36-C01F-4943-80EC-6F73BB8BDE3D}" dt="2024-01-23T17:19:39.040" v="506" actId="1076"/>
          <ac:spMkLst>
            <pc:docMk/>
            <pc:sldMk cId="0" sldId="379"/>
            <ac:spMk id="190" creationId="{3552F875-48A2-81CF-C62E-A5384D4E18E3}"/>
          </ac:spMkLst>
        </pc:spChg>
        <pc:spChg chg="mod">
          <ac:chgData name="Vivek kumar" userId="1ac4dc88132d6648" providerId="LiveId" clId="{9ED12D36-C01F-4943-80EC-6F73BB8BDE3D}" dt="2024-01-23T17:19:39.040" v="506" actId="1076"/>
          <ac:spMkLst>
            <pc:docMk/>
            <pc:sldMk cId="0" sldId="379"/>
            <ac:spMk id="191" creationId="{B330B11E-7CA4-78DF-7F0F-CBEE686C354C}"/>
          </ac:spMkLst>
        </pc:spChg>
        <pc:spChg chg="mod">
          <ac:chgData name="Vivek kumar" userId="1ac4dc88132d6648" providerId="LiveId" clId="{9ED12D36-C01F-4943-80EC-6F73BB8BDE3D}" dt="2024-01-23T17:19:39.040" v="506" actId="1076"/>
          <ac:spMkLst>
            <pc:docMk/>
            <pc:sldMk cId="0" sldId="379"/>
            <ac:spMk id="192" creationId="{1A542023-CFAB-3C67-963A-E9B9BAD0CCED}"/>
          </ac:spMkLst>
        </pc:spChg>
        <pc:spChg chg="mod">
          <ac:chgData name="Vivek kumar" userId="1ac4dc88132d6648" providerId="LiveId" clId="{9ED12D36-C01F-4943-80EC-6F73BB8BDE3D}" dt="2024-01-23T17:19:39.040" v="506" actId="1076"/>
          <ac:spMkLst>
            <pc:docMk/>
            <pc:sldMk cId="0" sldId="379"/>
            <ac:spMk id="193" creationId="{24D49616-B6B9-CF5B-F02F-9C0104CE7F84}"/>
          </ac:spMkLst>
        </pc:spChg>
        <pc:spChg chg="mod">
          <ac:chgData name="Vivek kumar" userId="1ac4dc88132d6648" providerId="LiveId" clId="{9ED12D36-C01F-4943-80EC-6F73BB8BDE3D}" dt="2024-01-23T17:19:39.040" v="506" actId="1076"/>
          <ac:spMkLst>
            <pc:docMk/>
            <pc:sldMk cId="0" sldId="379"/>
            <ac:spMk id="194" creationId="{82E44BB7-F269-CAB5-671E-F03B838FC092}"/>
          </ac:spMkLst>
        </pc:spChg>
        <pc:spChg chg="mod">
          <ac:chgData name="Vivek kumar" userId="1ac4dc88132d6648" providerId="LiveId" clId="{9ED12D36-C01F-4943-80EC-6F73BB8BDE3D}" dt="2024-01-23T17:19:39.040" v="506" actId="1076"/>
          <ac:spMkLst>
            <pc:docMk/>
            <pc:sldMk cId="0" sldId="379"/>
            <ac:spMk id="195" creationId="{53517C83-62E8-4840-7F56-D37435F962FB}"/>
          </ac:spMkLst>
        </pc:spChg>
        <pc:spChg chg="mod">
          <ac:chgData name="Vivek kumar" userId="1ac4dc88132d6648" providerId="LiveId" clId="{9ED12D36-C01F-4943-80EC-6F73BB8BDE3D}" dt="2024-01-23T17:19:39.040" v="506" actId="1076"/>
          <ac:spMkLst>
            <pc:docMk/>
            <pc:sldMk cId="0" sldId="379"/>
            <ac:spMk id="197" creationId="{5FECB125-E8AF-EEC1-397A-5021441BD8EA}"/>
          </ac:spMkLst>
        </pc:spChg>
        <pc:spChg chg="mod">
          <ac:chgData name="Vivek kumar" userId="1ac4dc88132d6648" providerId="LiveId" clId="{9ED12D36-C01F-4943-80EC-6F73BB8BDE3D}" dt="2024-01-23T17:19:39.040" v="506" actId="1076"/>
          <ac:spMkLst>
            <pc:docMk/>
            <pc:sldMk cId="0" sldId="379"/>
            <ac:spMk id="198" creationId="{D4C5CC68-11B3-78B7-ADFB-96670D35DE7B}"/>
          </ac:spMkLst>
        </pc:spChg>
        <pc:spChg chg="mod">
          <ac:chgData name="Vivek kumar" userId="1ac4dc88132d6648" providerId="LiveId" clId="{9ED12D36-C01F-4943-80EC-6F73BB8BDE3D}" dt="2024-01-23T17:19:39.040" v="506" actId="1076"/>
          <ac:spMkLst>
            <pc:docMk/>
            <pc:sldMk cId="0" sldId="379"/>
            <ac:spMk id="199" creationId="{8F6009DC-5E08-7529-7636-3D3DF62C7A00}"/>
          </ac:spMkLst>
        </pc:spChg>
        <pc:spChg chg="mod">
          <ac:chgData name="Vivek kumar" userId="1ac4dc88132d6648" providerId="LiveId" clId="{9ED12D36-C01F-4943-80EC-6F73BB8BDE3D}" dt="2024-01-23T17:19:39.040" v="506" actId="1076"/>
          <ac:spMkLst>
            <pc:docMk/>
            <pc:sldMk cId="0" sldId="379"/>
            <ac:spMk id="200" creationId="{1434B898-1776-ED36-1ED2-2A678ACB4935}"/>
          </ac:spMkLst>
        </pc:spChg>
        <pc:spChg chg="mod">
          <ac:chgData name="Vivek kumar" userId="1ac4dc88132d6648" providerId="LiveId" clId="{9ED12D36-C01F-4943-80EC-6F73BB8BDE3D}" dt="2024-01-23T17:19:39.040" v="506" actId="1076"/>
          <ac:spMkLst>
            <pc:docMk/>
            <pc:sldMk cId="0" sldId="379"/>
            <ac:spMk id="219" creationId="{DBD9E6C3-BCC6-593E-008E-2241192BA54C}"/>
          </ac:spMkLst>
        </pc:spChg>
        <pc:spChg chg="mod">
          <ac:chgData name="Vivek kumar" userId="1ac4dc88132d6648" providerId="LiveId" clId="{9ED12D36-C01F-4943-80EC-6F73BB8BDE3D}" dt="2024-01-23T17:19:39.040" v="506" actId="1076"/>
          <ac:spMkLst>
            <pc:docMk/>
            <pc:sldMk cId="0" sldId="379"/>
            <ac:spMk id="220" creationId="{4BBF06A1-74CD-DCF2-66D2-65CD2C9BB84E}"/>
          </ac:spMkLst>
        </pc:spChg>
        <pc:spChg chg="mod">
          <ac:chgData name="Vivek kumar" userId="1ac4dc88132d6648" providerId="LiveId" clId="{9ED12D36-C01F-4943-80EC-6F73BB8BDE3D}" dt="2024-01-23T17:19:39.040" v="506" actId="1076"/>
          <ac:spMkLst>
            <pc:docMk/>
            <pc:sldMk cId="0" sldId="379"/>
            <ac:spMk id="224" creationId="{22501448-80D5-91DF-E4BE-3A4BB8ECDCB8}"/>
          </ac:spMkLst>
        </pc:spChg>
        <pc:spChg chg="mod">
          <ac:chgData name="Vivek kumar" userId="1ac4dc88132d6648" providerId="LiveId" clId="{9ED12D36-C01F-4943-80EC-6F73BB8BDE3D}" dt="2024-01-23T17:19:39.040" v="506" actId="1076"/>
          <ac:spMkLst>
            <pc:docMk/>
            <pc:sldMk cId="0" sldId="379"/>
            <ac:spMk id="225" creationId="{43989CF0-B7DF-ACE7-F7DC-CEB21192F260}"/>
          </ac:spMkLst>
        </pc:spChg>
        <pc:spChg chg="mod">
          <ac:chgData name="Vivek kumar" userId="1ac4dc88132d6648" providerId="LiveId" clId="{9ED12D36-C01F-4943-80EC-6F73BB8BDE3D}" dt="2024-01-23T17:19:39.040" v="506" actId="1076"/>
          <ac:spMkLst>
            <pc:docMk/>
            <pc:sldMk cId="0" sldId="379"/>
            <ac:spMk id="226" creationId="{C2D504AF-5434-CAFC-90B8-7E390C98035E}"/>
          </ac:spMkLst>
        </pc:spChg>
        <pc:spChg chg="mod">
          <ac:chgData name="Vivek kumar" userId="1ac4dc88132d6648" providerId="LiveId" clId="{9ED12D36-C01F-4943-80EC-6F73BB8BDE3D}" dt="2024-01-23T17:19:39.040" v="506" actId="1076"/>
          <ac:spMkLst>
            <pc:docMk/>
            <pc:sldMk cId="0" sldId="379"/>
            <ac:spMk id="227" creationId="{88730F1A-37C6-B4F1-4208-AEF3604FD30B}"/>
          </ac:spMkLst>
        </pc:spChg>
        <pc:spChg chg="mod">
          <ac:chgData name="Vivek kumar" userId="1ac4dc88132d6648" providerId="LiveId" clId="{9ED12D36-C01F-4943-80EC-6F73BB8BDE3D}" dt="2024-01-23T17:19:39.040" v="506" actId="1076"/>
          <ac:spMkLst>
            <pc:docMk/>
            <pc:sldMk cId="0" sldId="379"/>
            <ac:spMk id="228" creationId="{A974D73C-4A8D-DA45-F118-4796854A3B4C}"/>
          </ac:spMkLst>
        </pc:spChg>
        <pc:spChg chg="mod">
          <ac:chgData name="Vivek kumar" userId="1ac4dc88132d6648" providerId="LiveId" clId="{9ED12D36-C01F-4943-80EC-6F73BB8BDE3D}" dt="2024-01-23T17:19:39.040" v="506" actId="1076"/>
          <ac:spMkLst>
            <pc:docMk/>
            <pc:sldMk cId="0" sldId="379"/>
            <ac:spMk id="229" creationId="{588D9115-A59F-A8D3-99AC-3110AF2AABEE}"/>
          </ac:spMkLst>
        </pc:spChg>
        <pc:spChg chg="mod">
          <ac:chgData name="Vivek kumar" userId="1ac4dc88132d6648" providerId="LiveId" clId="{9ED12D36-C01F-4943-80EC-6F73BB8BDE3D}" dt="2024-01-23T17:19:39.040" v="506" actId="1076"/>
          <ac:spMkLst>
            <pc:docMk/>
            <pc:sldMk cId="0" sldId="379"/>
            <ac:spMk id="230" creationId="{9F30D8CB-23C4-97E7-C619-F503489B738A}"/>
          </ac:spMkLst>
        </pc:spChg>
        <pc:spChg chg="mod">
          <ac:chgData name="Vivek kumar" userId="1ac4dc88132d6648" providerId="LiveId" clId="{9ED12D36-C01F-4943-80EC-6F73BB8BDE3D}" dt="2024-01-23T17:19:39.040" v="506" actId="1076"/>
          <ac:spMkLst>
            <pc:docMk/>
            <pc:sldMk cId="0" sldId="379"/>
            <ac:spMk id="231" creationId="{74231758-35BF-E084-A062-BE8B32B6F368}"/>
          </ac:spMkLst>
        </pc:spChg>
        <pc:spChg chg="mod">
          <ac:chgData name="Vivek kumar" userId="1ac4dc88132d6648" providerId="LiveId" clId="{9ED12D36-C01F-4943-80EC-6F73BB8BDE3D}" dt="2024-01-23T17:20:27.009" v="513" actId="113"/>
          <ac:spMkLst>
            <pc:docMk/>
            <pc:sldMk cId="0" sldId="379"/>
            <ac:spMk id="236" creationId="{782D3437-5288-0D7C-8964-F06757317D49}"/>
          </ac:spMkLst>
        </pc:spChg>
        <pc:spChg chg="mod">
          <ac:chgData name="Vivek kumar" userId="1ac4dc88132d6648" providerId="LiveId" clId="{9ED12D36-C01F-4943-80EC-6F73BB8BDE3D}" dt="2024-01-23T17:20:01.044" v="510" actId="1076"/>
          <ac:spMkLst>
            <pc:docMk/>
            <pc:sldMk cId="0" sldId="379"/>
            <ac:spMk id="237" creationId="{19F348BD-4FFA-9FC3-4187-7A3C7BEFE9F3}"/>
          </ac:spMkLst>
        </pc:spChg>
        <pc:spChg chg="mod">
          <ac:chgData name="Vivek kumar" userId="1ac4dc88132d6648" providerId="LiveId" clId="{9ED12D36-C01F-4943-80EC-6F73BB8BDE3D}" dt="2024-01-23T17:19:39.040" v="506" actId="1076"/>
          <ac:spMkLst>
            <pc:docMk/>
            <pc:sldMk cId="0" sldId="379"/>
            <ac:spMk id="14355" creationId="{51A3917A-ABF9-64B8-7DE1-02BE0AE03874}"/>
          </ac:spMkLst>
        </pc:spChg>
        <pc:spChg chg="mod">
          <ac:chgData name="Vivek kumar" userId="1ac4dc88132d6648" providerId="LiveId" clId="{9ED12D36-C01F-4943-80EC-6F73BB8BDE3D}" dt="2024-01-23T17:19:39.040" v="506" actId="1076"/>
          <ac:spMkLst>
            <pc:docMk/>
            <pc:sldMk cId="0" sldId="379"/>
            <ac:spMk id="14356" creationId="{6AB140D7-133F-626C-4923-CDD0BE05E8C3}"/>
          </ac:spMkLst>
        </pc:spChg>
        <pc:spChg chg="mod">
          <ac:chgData name="Vivek kumar" userId="1ac4dc88132d6648" providerId="LiveId" clId="{9ED12D36-C01F-4943-80EC-6F73BB8BDE3D}" dt="2024-01-23T17:19:39.040" v="506" actId="1076"/>
          <ac:spMkLst>
            <pc:docMk/>
            <pc:sldMk cId="0" sldId="379"/>
            <ac:spMk id="14388" creationId="{2FCA38D5-37DD-1F02-F769-DDD04C18CA63}"/>
          </ac:spMkLst>
        </pc:spChg>
        <pc:spChg chg="mod">
          <ac:chgData name="Vivek kumar" userId="1ac4dc88132d6648" providerId="LiveId" clId="{9ED12D36-C01F-4943-80EC-6F73BB8BDE3D}" dt="2024-01-23T17:19:39.040" v="506" actId="1076"/>
          <ac:spMkLst>
            <pc:docMk/>
            <pc:sldMk cId="0" sldId="379"/>
            <ac:spMk id="14397" creationId="{31371E1B-5D5A-2FB0-C9A6-3A72240085B7}"/>
          </ac:spMkLst>
        </pc:spChg>
        <pc:grpChg chg="add mod">
          <ac:chgData name="Vivek kumar" userId="1ac4dc88132d6648" providerId="LiveId" clId="{9ED12D36-C01F-4943-80EC-6F73BB8BDE3D}" dt="2024-01-23T17:19:39.040" v="506" actId="1076"/>
          <ac:grpSpMkLst>
            <pc:docMk/>
            <pc:sldMk cId="0" sldId="379"/>
            <ac:grpSpMk id="3" creationId="{F0A7FBFD-209C-B3FB-243F-F6A541CDCFDD}"/>
          </ac:grpSpMkLst>
        </pc:grpChg>
        <pc:grpChg chg="mod">
          <ac:chgData name="Vivek kumar" userId="1ac4dc88132d6648" providerId="LiveId" clId="{9ED12D36-C01F-4943-80EC-6F73BB8BDE3D}" dt="2024-01-23T17:19:39.040" v="506" actId="1076"/>
          <ac:grpSpMkLst>
            <pc:docMk/>
            <pc:sldMk cId="0" sldId="379"/>
            <ac:grpSpMk id="14348" creationId="{1E6C6E10-D4E9-3F60-C102-4A35164ECEAE}"/>
          </ac:grpSpMkLst>
        </pc:grpChg>
        <pc:grpChg chg="mod">
          <ac:chgData name="Vivek kumar" userId="1ac4dc88132d6648" providerId="LiveId" clId="{9ED12D36-C01F-4943-80EC-6F73BB8BDE3D}" dt="2024-01-23T17:19:39.040" v="506" actId="1076"/>
          <ac:grpSpMkLst>
            <pc:docMk/>
            <pc:sldMk cId="0" sldId="379"/>
            <ac:grpSpMk id="14349" creationId="{2E9EC141-73A9-B8E4-DE8D-4EC4619B3BC7}"/>
          </ac:grpSpMkLst>
        </pc:grpChg>
        <pc:grpChg chg="mod">
          <ac:chgData name="Vivek kumar" userId="1ac4dc88132d6648" providerId="LiveId" clId="{9ED12D36-C01F-4943-80EC-6F73BB8BDE3D}" dt="2024-01-23T17:19:39.040" v="506" actId="1076"/>
          <ac:grpSpMkLst>
            <pc:docMk/>
            <pc:sldMk cId="0" sldId="379"/>
            <ac:grpSpMk id="14350" creationId="{88A535CB-822B-C278-BE35-B665C8C86ED1}"/>
          </ac:grpSpMkLst>
        </pc:grpChg>
        <pc:grpChg chg="mod">
          <ac:chgData name="Vivek kumar" userId="1ac4dc88132d6648" providerId="LiveId" clId="{9ED12D36-C01F-4943-80EC-6F73BB8BDE3D}" dt="2024-01-23T17:19:39.040" v="506" actId="1076"/>
          <ac:grpSpMkLst>
            <pc:docMk/>
            <pc:sldMk cId="0" sldId="379"/>
            <ac:grpSpMk id="14357" creationId="{057AA4B7-FC6B-EEF4-1D0B-FFBA6A3941AE}"/>
          </ac:grpSpMkLst>
        </pc:grpChg>
        <pc:grpChg chg="mod">
          <ac:chgData name="Vivek kumar" userId="1ac4dc88132d6648" providerId="LiveId" clId="{9ED12D36-C01F-4943-80EC-6F73BB8BDE3D}" dt="2024-01-23T17:19:39.040" v="506" actId="1076"/>
          <ac:grpSpMkLst>
            <pc:docMk/>
            <pc:sldMk cId="0" sldId="379"/>
            <ac:grpSpMk id="14358" creationId="{A15E29C2-FAEC-B0CD-6911-8ACEF8EADD1D}"/>
          </ac:grpSpMkLst>
        </pc:grpChg>
        <pc:picChg chg="add mod">
          <ac:chgData name="Vivek kumar" userId="1ac4dc88132d6648" providerId="LiveId" clId="{9ED12D36-C01F-4943-80EC-6F73BB8BDE3D}" dt="2024-01-23T17:18:46.073" v="501" actId="1076"/>
          <ac:picMkLst>
            <pc:docMk/>
            <pc:sldMk cId="0" sldId="379"/>
            <ac:picMk id="2" creationId="{F49B6ED1-48B5-D7DA-D1F7-6369F90C40EB}"/>
          </ac:picMkLst>
        </pc:picChg>
        <pc:cxnChg chg="mod">
          <ac:chgData name="Vivek kumar" userId="1ac4dc88132d6648" providerId="LiveId" clId="{9ED12D36-C01F-4943-80EC-6F73BB8BDE3D}" dt="2024-01-23T17:19:39.040" v="506" actId="1076"/>
          <ac:cxnSpMkLst>
            <pc:docMk/>
            <pc:sldMk cId="0" sldId="379"/>
            <ac:cxnSpMk id="166" creationId="{299F6202-EC01-A5F8-322C-2C472C785B85}"/>
          </ac:cxnSpMkLst>
        </pc:cxnChg>
        <pc:cxnChg chg="mod">
          <ac:chgData name="Vivek kumar" userId="1ac4dc88132d6648" providerId="LiveId" clId="{9ED12D36-C01F-4943-80EC-6F73BB8BDE3D}" dt="2024-01-23T17:19:39.040" v="506" actId="1076"/>
          <ac:cxnSpMkLst>
            <pc:docMk/>
            <pc:sldMk cId="0" sldId="379"/>
            <ac:cxnSpMk id="167" creationId="{DA830F50-89F5-23B0-7C0E-87786C618295}"/>
          </ac:cxnSpMkLst>
        </pc:cxnChg>
        <pc:cxnChg chg="mod">
          <ac:chgData name="Vivek kumar" userId="1ac4dc88132d6648" providerId="LiveId" clId="{9ED12D36-C01F-4943-80EC-6F73BB8BDE3D}" dt="2024-01-23T17:19:39.040" v="506" actId="1076"/>
          <ac:cxnSpMkLst>
            <pc:docMk/>
            <pc:sldMk cId="0" sldId="379"/>
            <ac:cxnSpMk id="14338" creationId="{8F9E1DC4-0098-488B-E96C-49146B5EB75D}"/>
          </ac:cxnSpMkLst>
        </pc:cxnChg>
        <pc:cxnChg chg="mod">
          <ac:chgData name="Vivek kumar" userId="1ac4dc88132d6648" providerId="LiveId" clId="{9ED12D36-C01F-4943-80EC-6F73BB8BDE3D}" dt="2024-01-23T17:19:39.040" v="506" actId="1076"/>
          <ac:cxnSpMkLst>
            <pc:docMk/>
            <pc:sldMk cId="0" sldId="379"/>
            <ac:cxnSpMk id="14339" creationId="{4EA915F0-FF60-A25B-85AB-E5293D81059D}"/>
          </ac:cxnSpMkLst>
        </pc:cxnChg>
        <pc:cxnChg chg="mod">
          <ac:chgData name="Vivek kumar" userId="1ac4dc88132d6648" providerId="LiveId" clId="{9ED12D36-C01F-4943-80EC-6F73BB8BDE3D}" dt="2024-01-23T17:19:39.040" v="506" actId="1076"/>
          <ac:cxnSpMkLst>
            <pc:docMk/>
            <pc:sldMk cId="0" sldId="379"/>
            <ac:cxnSpMk id="14340" creationId="{7EBC61BB-2D01-915D-1E1A-2C63C438D577}"/>
          </ac:cxnSpMkLst>
        </pc:cxnChg>
        <pc:cxnChg chg="mod">
          <ac:chgData name="Vivek kumar" userId="1ac4dc88132d6648" providerId="LiveId" clId="{9ED12D36-C01F-4943-80EC-6F73BB8BDE3D}" dt="2024-01-23T17:19:39.040" v="506" actId="1076"/>
          <ac:cxnSpMkLst>
            <pc:docMk/>
            <pc:sldMk cId="0" sldId="379"/>
            <ac:cxnSpMk id="14341" creationId="{66D8D0B5-021F-5682-990E-9C9114C81497}"/>
          </ac:cxnSpMkLst>
        </pc:cxnChg>
        <pc:cxnChg chg="mod">
          <ac:chgData name="Vivek kumar" userId="1ac4dc88132d6648" providerId="LiveId" clId="{9ED12D36-C01F-4943-80EC-6F73BB8BDE3D}" dt="2024-01-23T17:19:39.040" v="506" actId="1076"/>
          <ac:cxnSpMkLst>
            <pc:docMk/>
            <pc:sldMk cId="0" sldId="379"/>
            <ac:cxnSpMk id="14342" creationId="{72C0E8CF-F766-850E-3AC5-8DE308C2778A}"/>
          </ac:cxnSpMkLst>
        </pc:cxnChg>
        <pc:cxnChg chg="mod">
          <ac:chgData name="Vivek kumar" userId="1ac4dc88132d6648" providerId="LiveId" clId="{9ED12D36-C01F-4943-80EC-6F73BB8BDE3D}" dt="2024-01-23T17:19:39.040" v="506" actId="1076"/>
          <ac:cxnSpMkLst>
            <pc:docMk/>
            <pc:sldMk cId="0" sldId="379"/>
            <ac:cxnSpMk id="14345" creationId="{F564FC64-C422-09CE-DF32-9FD788E1DF71}"/>
          </ac:cxnSpMkLst>
        </pc:cxnChg>
        <pc:cxnChg chg="mod">
          <ac:chgData name="Vivek kumar" userId="1ac4dc88132d6648" providerId="LiveId" clId="{9ED12D36-C01F-4943-80EC-6F73BB8BDE3D}" dt="2024-01-23T17:19:39.040" v="506" actId="1076"/>
          <ac:cxnSpMkLst>
            <pc:docMk/>
            <pc:sldMk cId="0" sldId="379"/>
            <ac:cxnSpMk id="14346" creationId="{E0A6A9BE-853A-B272-A99A-4419E062AAAD}"/>
          </ac:cxnSpMkLst>
        </pc:cxnChg>
        <pc:cxnChg chg="mod">
          <ac:chgData name="Vivek kumar" userId="1ac4dc88132d6648" providerId="LiveId" clId="{9ED12D36-C01F-4943-80EC-6F73BB8BDE3D}" dt="2024-01-23T17:19:39.040" v="506" actId="1076"/>
          <ac:cxnSpMkLst>
            <pc:docMk/>
            <pc:sldMk cId="0" sldId="379"/>
            <ac:cxnSpMk id="14347" creationId="{7E1D1218-1416-F9ED-16D1-5273F1D5EB36}"/>
          </ac:cxnSpMkLst>
        </pc:cxnChg>
        <pc:cxnChg chg="mod">
          <ac:chgData name="Vivek kumar" userId="1ac4dc88132d6648" providerId="LiveId" clId="{9ED12D36-C01F-4943-80EC-6F73BB8BDE3D}" dt="2024-01-23T17:19:39.040" v="506" actId="1076"/>
          <ac:cxnSpMkLst>
            <pc:docMk/>
            <pc:sldMk cId="0" sldId="379"/>
            <ac:cxnSpMk id="14353" creationId="{5C07FCAA-AAFD-AC31-F01A-6535F1C5378D}"/>
          </ac:cxnSpMkLst>
        </pc:cxnChg>
        <pc:cxnChg chg="mod">
          <ac:chgData name="Vivek kumar" userId="1ac4dc88132d6648" providerId="LiveId" clId="{9ED12D36-C01F-4943-80EC-6F73BB8BDE3D}" dt="2024-01-23T17:19:39.040" v="506" actId="1076"/>
          <ac:cxnSpMkLst>
            <pc:docMk/>
            <pc:sldMk cId="0" sldId="379"/>
            <ac:cxnSpMk id="14354" creationId="{AEA88D08-1736-ADA3-07CF-BD743D7563CB}"/>
          </ac:cxnSpMkLst>
        </pc:cxnChg>
        <pc:cxnChg chg="mod">
          <ac:chgData name="Vivek kumar" userId="1ac4dc88132d6648" providerId="LiveId" clId="{9ED12D36-C01F-4943-80EC-6F73BB8BDE3D}" dt="2024-01-23T17:19:39.040" v="506" actId="1076"/>
          <ac:cxnSpMkLst>
            <pc:docMk/>
            <pc:sldMk cId="0" sldId="379"/>
            <ac:cxnSpMk id="14360" creationId="{F16F512B-B9F3-6953-69FC-EF323EA6F79D}"/>
          </ac:cxnSpMkLst>
        </pc:cxnChg>
        <pc:cxnChg chg="mod">
          <ac:chgData name="Vivek kumar" userId="1ac4dc88132d6648" providerId="LiveId" clId="{9ED12D36-C01F-4943-80EC-6F73BB8BDE3D}" dt="2024-01-23T17:19:39.040" v="506" actId="1076"/>
          <ac:cxnSpMkLst>
            <pc:docMk/>
            <pc:sldMk cId="0" sldId="379"/>
            <ac:cxnSpMk id="14361" creationId="{74AF20AC-526A-C0E3-D61B-519A6AC66FB1}"/>
          </ac:cxnSpMkLst>
        </pc:cxnChg>
        <pc:cxnChg chg="mod">
          <ac:chgData name="Vivek kumar" userId="1ac4dc88132d6648" providerId="LiveId" clId="{9ED12D36-C01F-4943-80EC-6F73BB8BDE3D}" dt="2024-01-23T17:19:39.040" v="506" actId="1076"/>
          <ac:cxnSpMkLst>
            <pc:docMk/>
            <pc:sldMk cId="0" sldId="379"/>
            <ac:cxnSpMk id="14362" creationId="{96E7AB3F-F1E4-BF7B-82E3-C7CF4E68FCBC}"/>
          </ac:cxnSpMkLst>
        </pc:cxnChg>
        <pc:cxnChg chg="mod">
          <ac:chgData name="Vivek kumar" userId="1ac4dc88132d6648" providerId="LiveId" clId="{9ED12D36-C01F-4943-80EC-6F73BB8BDE3D}" dt="2024-01-23T17:19:39.040" v="506" actId="1076"/>
          <ac:cxnSpMkLst>
            <pc:docMk/>
            <pc:sldMk cId="0" sldId="379"/>
            <ac:cxnSpMk id="14364" creationId="{FE519EDA-8739-8F16-ACE5-F3C887760D34}"/>
          </ac:cxnSpMkLst>
        </pc:cxnChg>
        <pc:cxnChg chg="mod">
          <ac:chgData name="Vivek kumar" userId="1ac4dc88132d6648" providerId="LiveId" clId="{9ED12D36-C01F-4943-80EC-6F73BB8BDE3D}" dt="2024-01-23T17:19:39.040" v="506" actId="1076"/>
          <ac:cxnSpMkLst>
            <pc:docMk/>
            <pc:sldMk cId="0" sldId="379"/>
            <ac:cxnSpMk id="14365" creationId="{D3933472-6BE6-47E1-F462-F30256507CEC}"/>
          </ac:cxnSpMkLst>
        </pc:cxnChg>
        <pc:cxnChg chg="mod">
          <ac:chgData name="Vivek kumar" userId="1ac4dc88132d6648" providerId="LiveId" clId="{9ED12D36-C01F-4943-80EC-6F73BB8BDE3D}" dt="2024-01-23T17:19:39.040" v="506" actId="1076"/>
          <ac:cxnSpMkLst>
            <pc:docMk/>
            <pc:sldMk cId="0" sldId="379"/>
            <ac:cxnSpMk id="14366" creationId="{311942DA-03B3-3292-FB17-DFDAC1D16CA0}"/>
          </ac:cxnSpMkLst>
        </pc:cxnChg>
        <pc:cxnChg chg="mod">
          <ac:chgData name="Vivek kumar" userId="1ac4dc88132d6648" providerId="LiveId" clId="{9ED12D36-C01F-4943-80EC-6F73BB8BDE3D}" dt="2024-01-23T17:19:39.040" v="506" actId="1076"/>
          <ac:cxnSpMkLst>
            <pc:docMk/>
            <pc:sldMk cId="0" sldId="379"/>
            <ac:cxnSpMk id="14367" creationId="{27EF6D4E-7C6A-43CC-2CC5-90FF5912BB14}"/>
          </ac:cxnSpMkLst>
        </pc:cxnChg>
        <pc:cxnChg chg="mod">
          <ac:chgData name="Vivek kumar" userId="1ac4dc88132d6648" providerId="LiveId" clId="{9ED12D36-C01F-4943-80EC-6F73BB8BDE3D}" dt="2024-01-23T17:19:39.040" v="506" actId="1076"/>
          <ac:cxnSpMkLst>
            <pc:docMk/>
            <pc:sldMk cId="0" sldId="379"/>
            <ac:cxnSpMk id="14368" creationId="{5D602DFD-E12E-B8DF-DFC3-7C360EDCA96F}"/>
          </ac:cxnSpMkLst>
        </pc:cxnChg>
        <pc:cxnChg chg="mod">
          <ac:chgData name="Vivek kumar" userId="1ac4dc88132d6648" providerId="LiveId" clId="{9ED12D36-C01F-4943-80EC-6F73BB8BDE3D}" dt="2024-01-23T17:19:39.040" v="506" actId="1076"/>
          <ac:cxnSpMkLst>
            <pc:docMk/>
            <pc:sldMk cId="0" sldId="379"/>
            <ac:cxnSpMk id="14369" creationId="{4F14FCFE-6419-F612-D314-0FEAAF9C4509}"/>
          </ac:cxnSpMkLst>
        </pc:cxnChg>
        <pc:cxnChg chg="mod">
          <ac:chgData name="Vivek kumar" userId="1ac4dc88132d6648" providerId="LiveId" clId="{9ED12D36-C01F-4943-80EC-6F73BB8BDE3D}" dt="2024-01-23T17:19:39.040" v="506" actId="1076"/>
          <ac:cxnSpMkLst>
            <pc:docMk/>
            <pc:sldMk cId="0" sldId="379"/>
            <ac:cxnSpMk id="14370" creationId="{A0413277-0CA9-CA25-4614-2A857ADC6180}"/>
          </ac:cxnSpMkLst>
        </pc:cxnChg>
        <pc:cxnChg chg="mod">
          <ac:chgData name="Vivek kumar" userId="1ac4dc88132d6648" providerId="LiveId" clId="{9ED12D36-C01F-4943-80EC-6F73BB8BDE3D}" dt="2024-01-23T17:19:39.040" v="506" actId="1076"/>
          <ac:cxnSpMkLst>
            <pc:docMk/>
            <pc:sldMk cId="0" sldId="379"/>
            <ac:cxnSpMk id="14371" creationId="{E628B233-0A12-3390-2462-5127F9E9A0E6}"/>
          </ac:cxnSpMkLst>
        </pc:cxnChg>
        <pc:cxnChg chg="mod">
          <ac:chgData name="Vivek kumar" userId="1ac4dc88132d6648" providerId="LiveId" clId="{9ED12D36-C01F-4943-80EC-6F73BB8BDE3D}" dt="2024-01-23T17:19:39.040" v="506" actId="1076"/>
          <ac:cxnSpMkLst>
            <pc:docMk/>
            <pc:sldMk cId="0" sldId="379"/>
            <ac:cxnSpMk id="14372" creationId="{22323717-8DD0-AF80-692E-7423AE29F996}"/>
          </ac:cxnSpMkLst>
        </pc:cxnChg>
        <pc:cxnChg chg="mod">
          <ac:chgData name="Vivek kumar" userId="1ac4dc88132d6648" providerId="LiveId" clId="{9ED12D36-C01F-4943-80EC-6F73BB8BDE3D}" dt="2024-01-23T17:19:39.040" v="506" actId="1076"/>
          <ac:cxnSpMkLst>
            <pc:docMk/>
            <pc:sldMk cId="0" sldId="379"/>
            <ac:cxnSpMk id="14373" creationId="{5CB0BC3F-6B25-A706-CADB-FE0E150C4ED9}"/>
          </ac:cxnSpMkLst>
        </pc:cxnChg>
      </pc:sldChg>
      <pc:sldChg chg="modSp add mod">
        <pc:chgData name="Vivek kumar" userId="1ac4dc88132d6648" providerId="LiveId" clId="{9ED12D36-C01F-4943-80EC-6F73BB8BDE3D}" dt="2024-01-23T17:20:32.288" v="515" actId="113"/>
        <pc:sldMkLst>
          <pc:docMk/>
          <pc:sldMk cId="0" sldId="380"/>
        </pc:sldMkLst>
        <pc:spChg chg="mod">
          <ac:chgData name="Vivek kumar" userId="1ac4dc88132d6648" providerId="LiveId" clId="{9ED12D36-C01F-4943-80EC-6F73BB8BDE3D}" dt="2024-01-23T17:20:32.288" v="515" actId="113"/>
          <ac:spMkLst>
            <pc:docMk/>
            <pc:sldMk cId="0" sldId="380"/>
            <ac:spMk id="236" creationId="{F534B6C3-3697-2093-3DF5-30130908E4F2}"/>
          </ac:spMkLst>
        </pc:spChg>
      </pc:sldChg>
      <pc:sldChg chg="delSp modSp add mod">
        <pc:chgData name="Vivek kumar" userId="1ac4dc88132d6648" providerId="LiveId" clId="{9ED12D36-C01F-4943-80EC-6F73BB8BDE3D}" dt="2024-02-05T11:25:38.565" v="1061" actId="113"/>
        <pc:sldMkLst>
          <pc:docMk/>
          <pc:sldMk cId="0" sldId="386"/>
        </pc:sldMkLst>
        <pc:spChg chg="mod">
          <ac:chgData name="Vivek kumar" userId="1ac4dc88132d6648" providerId="LiveId" clId="{9ED12D36-C01F-4943-80EC-6F73BB8BDE3D}" dt="2024-02-05T11:25:19.092" v="1052" actId="113"/>
          <ac:spMkLst>
            <pc:docMk/>
            <pc:sldMk cId="0" sldId="386"/>
            <ac:spMk id="41" creationId="{20810907-4E3D-A9A0-2989-96CCB22C1504}"/>
          </ac:spMkLst>
        </pc:spChg>
        <pc:spChg chg="mod">
          <ac:chgData name="Vivek kumar" userId="1ac4dc88132d6648" providerId="LiveId" clId="{9ED12D36-C01F-4943-80EC-6F73BB8BDE3D}" dt="2024-02-05T11:25:38.565" v="1061" actId="113"/>
          <ac:spMkLst>
            <pc:docMk/>
            <pc:sldMk cId="0" sldId="386"/>
            <ac:spMk id="24579" creationId="{1BC780C4-1074-88A2-F463-897BA1CFAA70}"/>
          </ac:spMkLst>
        </pc:spChg>
        <pc:picChg chg="del">
          <ac:chgData name="Vivek kumar" userId="1ac4dc88132d6648" providerId="LiveId" clId="{9ED12D36-C01F-4943-80EC-6F73BB8BDE3D}" dt="2024-02-05T11:25:02.972" v="1047" actId="478"/>
          <ac:picMkLst>
            <pc:docMk/>
            <pc:sldMk cId="0" sldId="386"/>
            <ac:picMk id="24592" creationId="{1A705A3B-2BD9-AE95-D603-3E7C347366D3}"/>
          </ac:picMkLst>
        </pc:picChg>
      </pc:sldChg>
      <pc:sldChg chg="delSp modSp add mod">
        <pc:chgData name="Vivek kumar" userId="1ac4dc88132d6648" providerId="LiveId" clId="{9ED12D36-C01F-4943-80EC-6F73BB8BDE3D}" dt="2024-02-05T11:26:01.995" v="1069" actId="113"/>
        <pc:sldMkLst>
          <pc:docMk/>
          <pc:sldMk cId="0" sldId="387"/>
        </pc:sldMkLst>
        <pc:spChg chg="mod">
          <ac:chgData name="Vivek kumar" userId="1ac4dc88132d6648" providerId="LiveId" clId="{9ED12D36-C01F-4943-80EC-6F73BB8BDE3D}" dt="2024-02-05T11:26:01.995" v="1069" actId="113"/>
          <ac:spMkLst>
            <pc:docMk/>
            <pc:sldMk cId="0" sldId="387"/>
            <ac:spMk id="41" creationId="{CE1B35C5-460E-2A3C-D12D-04EC0D6F8926}"/>
          </ac:spMkLst>
        </pc:spChg>
        <pc:spChg chg="mod">
          <ac:chgData name="Vivek kumar" userId="1ac4dc88132d6648" providerId="LiveId" clId="{9ED12D36-C01F-4943-80EC-6F73BB8BDE3D}" dt="2024-02-05T11:25:53.719" v="1064"/>
          <ac:spMkLst>
            <pc:docMk/>
            <pc:sldMk cId="0" sldId="387"/>
            <ac:spMk id="8197" creationId="{6B6B4595-EFF9-2FA8-BAC3-684BAE9231E0}"/>
          </ac:spMkLst>
        </pc:spChg>
        <pc:spChg chg="del">
          <ac:chgData name="Vivek kumar" userId="1ac4dc88132d6648" providerId="LiveId" clId="{9ED12D36-C01F-4943-80EC-6F73BB8BDE3D}" dt="2024-02-05T11:25:47.626" v="1062" actId="478"/>
          <ac:spMkLst>
            <pc:docMk/>
            <pc:sldMk cId="0" sldId="387"/>
            <ac:spMk id="8211" creationId="{930B0DE4-9CBB-FF45-7DF8-11D0F71A80AC}"/>
          </ac:spMkLst>
        </pc:spChg>
        <pc:graphicFrameChg chg="del">
          <ac:chgData name="Vivek kumar" userId="1ac4dc88132d6648" providerId="LiveId" clId="{9ED12D36-C01F-4943-80EC-6F73BB8BDE3D}" dt="2024-02-05T11:25:50.203" v="1063" actId="478"/>
          <ac:graphicFrameMkLst>
            <pc:docMk/>
            <pc:sldMk cId="0" sldId="387"/>
            <ac:graphicFrameMk id="8194" creationId="{FBA84514-F614-F7C0-20FD-53CE04DFD58B}"/>
          </ac:graphicFrameMkLst>
        </pc:graphicFrameChg>
      </pc:sldChg>
      <pc:sldChg chg="delSp modSp add mod">
        <pc:chgData name="Vivek kumar" userId="1ac4dc88132d6648" providerId="LiveId" clId="{9ED12D36-C01F-4943-80EC-6F73BB8BDE3D}" dt="2024-02-05T11:26:26.568" v="1076" actId="403"/>
        <pc:sldMkLst>
          <pc:docMk/>
          <pc:sldMk cId="0" sldId="388"/>
        </pc:sldMkLst>
        <pc:spChg chg="mod">
          <ac:chgData name="Vivek kumar" userId="1ac4dc88132d6648" providerId="LiveId" clId="{9ED12D36-C01F-4943-80EC-6F73BB8BDE3D}" dt="2024-02-05T11:26:26.568" v="1076" actId="403"/>
          <ac:spMkLst>
            <pc:docMk/>
            <pc:sldMk cId="0" sldId="388"/>
            <ac:spMk id="41" creationId="{AD15C4E2-0EA1-FF37-1435-6925EE4FBC9A}"/>
          </ac:spMkLst>
        </pc:spChg>
        <pc:spChg chg="mod">
          <ac:chgData name="Vivek kumar" userId="1ac4dc88132d6648" providerId="LiveId" clId="{9ED12D36-C01F-4943-80EC-6F73BB8BDE3D}" dt="2024-02-05T11:26:18.092" v="1072"/>
          <ac:spMkLst>
            <pc:docMk/>
            <pc:sldMk cId="0" sldId="388"/>
            <ac:spMk id="9220" creationId="{3FCBDC48-EB82-D804-C623-5ABFBD061023}"/>
          </ac:spMkLst>
        </pc:spChg>
        <pc:spChg chg="del">
          <ac:chgData name="Vivek kumar" userId="1ac4dc88132d6648" providerId="LiveId" clId="{9ED12D36-C01F-4943-80EC-6F73BB8BDE3D}" dt="2024-02-05T11:26:13.033" v="1070" actId="478"/>
          <ac:spMkLst>
            <pc:docMk/>
            <pc:sldMk cId="0" sldId="388"/>
            <ac:spMk id="9234" creationId="{FCEF10AD-1CD9-4DAA-EE78-5BAEAA3B4A05}"/>
          </ac:spMkLst>
        </pc:spChg>
        <pc:graphicFrameChg chg="del">
          <ac:chgData name="Vivek kumar" userId="1ac4dc88132d6648" providerId="LiveId" clId="{9ED12D36-C01F-4943-80EC-6F73BB8BDE3D}" dt="2024-02-05T11:26:14.344" v="1071" actId="478"/>
          <ac:graphicFrameMkLst>
            <pc:docMk/>
            <pc:sldMk cId="0" sldId="388"/>
            <ac:graphicFrameMk id="9218" creationId="{5E29065E-D1F6-ABBC-E187-A0B294F9E75E}"/>
          </ac:graphicFrameMkLst>
        </pc:graphicFrameChg>
      </pc:sldChg>
      <pc:sldChg chg="addSp delSp modSp add mod delAnim">
        <pc:chgData name="Vivek kumar" userId="1ac4dc88132d6648" providerId="LiveId" clId="{9ED12D36-C01F-4943-80EC-6F73BB8BDE3D}" dt="2024-01-23T16:52:31.646" v="205" actId="207"/>
        <pc:sldMkLst>
          <pc:docMk/>
          <pc:sldMk cId="0" sldId="639"/>
        </pc:sldMkLst>
        <pc:spChg chg="mod">
          <ac:chgData name="Vivek kumar" userId="1ac4dc88132d6648" providerId="LiveId" clId="{9ED12D36-C01F-4943-80EC-6F73BB8BDE3D}" dt="2024-01-23T16:49:02.094" v="154" actId="403"/>
          <ac:spMkLst>
            <pc:docMk/>
            <pc:sldMk cId="0" sldId="639"/>
            <ac:spMk id="2" creationId="{CEC0E4CB-01D7-D685-0560-496D77291FAF}"/>
          </ac:spMkLst>
        </pc:spChg>
        <pc:spChg chg="del">
          <ac:chgData name="Vivek kumar" userId="1ac4dc88132d6648" providerId="LiveId" clId="{9ED12D36-C01F-4943-80EC-6F73BB8BDE3D}" dt="2024-01-23T16:45:21.853" v="134" actId="478"/>
          <ac:spMkLst>
            <pc:docMk/>
            <pc:sldMk cId="0" sldId="639"/>
            <ac:spMk id="3" creationId="{62F1017D-5171-9E1B-F5BE-021C627776C1}"/>
          </ac:spMkLst>
        </pc:spChg>
        <pc:spChg chg="add del">
          <ac:chgData name="Vivek kumar" userId="1ac4dc88132d6648" providerId="LiveId" clId="{9ED12D36-C01F-4943-80EC-6F73BB8BDE3D}" dt="2024-01-23T16:51:17.816" v="163" actId="22"/>
          <ac:spMkLst>
            <pc:docMk/>
            <pc:sldMk cId="0" sldId="639"/>
            <ac:spMk id="5" creationId="{B68E760F-D4CB-4D4E-D56D-FE4D1698782B}"/>
          </ac:spMkLst>
        </pc:spChg>
        <pc:spChg chg="add mod">
          <ac:chgData name="Vivek kumar" userId="1ac4dc88132d6648" providerId="LiveId" clId="{9ED12D36-C01F-4943-80EC-6F73BB8BDE3D}" dt="2024-01-23T16:52:15.369" v="204" actId="14100"/>
          <ac:spMkLst>
            <pc:docMk/>
            <pc:sldMk cId="0" sldId="639"/>
            <ac:spMk id="7" creationId="{9FE593A7-292B-5C85-457F-7213636A3764}"/>
          </ac:spMkLst>
        </pc:spChg>
        <pc:spChg chg="mod">
          <ac:chgData name="Vivek kumar" userId="1ac4dc88132d6648" providerId="LiveId" clId="{9ED12D36-C01F-4943-80EC-6F73BB8BDE3D}" dt="2024-01-23T16:52:31.646" v="205" actId="207"/>
          <ac:spMkLst>
            <pc:docMk/>
            <pc:sldMk cId="0" sldId="639"/>
            <ac:spMk id="6148" creationId="{3DA50CCF-B28A-780C-CB60-ED9FCCBF42A8}"/>
          </ac:spMkLst>
        </pc:spChg>
        <pc:spChg chg="mod">
          <ac:chgData name="Vivek kumar" userId="1ac4dc88132d6648" providerId="LiveId" clId="{9ED12D36-C01F-4943-80EC-6F73BB8BDE3D}" dt="2024-01-23T16:49:36.569" v="161" actId="5793"/>
          <ac:spMkLst>
            <pc:docMk/>
            <pc:sldMk cId="0" sldId="639"/>
            <ac:spMk id="6149" creationId="{3B926B60-FB83-DD8E-5BC3-A82B5225E9CE}"/>
          </ac:spMkLst>
        </pc:spChg>
        <pc:spChg chg="mod">
          <ac:chgData name="Vivek kumar" userId="1ac4dc88132d6648" providerId="LiveId" clId="{9ED12D36-C01F-4943-80EC-6F73BB8BDE3D}" dt="2024-01-23T16:51:53.378" v="193" actId="1035"/>
          <ac:spMkLst>
            <pc:docMk/>
            <pc:sldMk cId="0" sldId="639"/>
            <ac:spMk id="34825" creationId="{79A11710-7657-C6DA-A8EA-EAFC40B77D7B}"/>
          </ac:spMkLst>
        </pc:spChg>
        <pc:graphicFrameChg chg="mod">
          <ac:chgData name="Vivek kumar" userId="1ac4dc88132d6648" providerId="LiveId" clId="{9ED12D36-C01F-4943-80EC-6F73BB8BDE3D}" dt="2024-01-23T16:49:12.334" v="155" actId="1076"/>
          <ac:graphicFrameMkLst>
            <pc:docMk/>
            <pc:sldMk cId="0" sldId="639"/>
            <ac:graphicFrameMk id="34824" creationId="{FAC1F08B-C56B-423D-33E8-E2679E4D6AA8}"/>
          </ac:graphicFrameMkLst>
        </pc:graphicFrameChg>
        <pc:graphicFrameChg chg="mod">
          <ac:chgData name="Vivek kumar" userId="1ac4dc88132d6648" providerId="LiveId" clId="{9ED12D36-C01F-4943-80EC-6F73BB8BDE3D}" dt="2024-01-23T16:51:56.293" v="202" actId="1035"/>
          <ac:graphicFrameMkLst>
            <pc:docMk/>
            <pc:sldMk cId="0" sldId="639"/>
            <ac:graphicFrameMk id="34826" creationId="{38427B2D-912C-B48B-B843-64091EAB922D}"/>
          </ac:graphicFrameMkLst>
        </pc:graphicFrameChg>
        <pc:picChg chg="mod">
          <ac:chgData name="Vivek kumar" userId="1ac4dc88132d6648" providerId="LiveId" clId="{9ED12D36-C01F-4943-80EC-6F73BB8BDE3D}" dt="2024-01-23T16:48:00.513" v="152" actId="1076"/>
          <ac:picMkLst>
            <pc:docMk/>
            <pc:sldMk cId="0" sldId="639"/>
            <ac:picMk id="772130" creationId="{7783B4AC-39BE-B3F4-1DC5-73E5A9A7C53B}"/>
          </ac:picMkLst>
        </pc:picChg>
      </pc:sldChg>
      <pc:sldChg chg="modSp new mod">
        <pc:chgData name="Vivek kumar" userId="1ac4dc88132d6648" providerId="LiveId" clId="{9ED12D36-C01F-4943-80EC-6F73BB8BDE3D}" dt="2024-01-23T17:01:45.271" v="401"/>
        <pc:sldMkLst>
          <pc:docMk/>
          <pc:sldMk cId="575388886" sldId="640"/>
        </pc:sldMkLst>
        <pc:spChg chg="mod">
          <ac:chgData name="Vivek kumar" userId="1ac4dc88132d6648" providerId="LiveId" clId="{9ED12D36-C01F-4943-80EC-6F73BB8BDE3D}" dt="2024-01-23T17:01:23.963" v="400"/>
          <ac:spMkLst>
            <pc:docMk/>
            <pc:sldMk cId="575388886" sldId="640"/>
            <ac:spMk id="2" creationId="{624926AD-174A-A91B-9D7A-5DB959383E3C}"/>
          </ac:spMkLst>
        </pc:spChg>
        <pc:spChg chg="mod">
          <ac:chgData name="Vivek kumar" userId="1ac4dc88132d6648" providerId="LiveId" clId="{9ED12D36-C01F-4943-80EC-6F73BB8BDE3D}" dt="2024-01-23T17:01:45.271" v="401"/>
          <ac:spMkLst>
            <pc:docMk/>
            <pc:sldMk cId="575388886" sldId="640"/>
            <ac:spMk id="3" creationId="{102BA8AE-2360-75AE-370C-C898E885B27B}"/>
          </ac:spMkLst>
        </pc:spChg>
      </pc:sldChg>
      <pc:sldChg chg="new">
        <pc:chgData name="Vivek kumar" userId="1ac4dc88132d6648" providerId="LiveId" clId="{9ED12D36-C01F-4943-80EC-6F73BB8BDE3D}" dt="2024-01-23T17:20:37.287" v="516" actId="680"/>
        <pc:sldMkLst>
          <pc:docMk/>
          <pc:sldMk cId="3330916456" sldId="641"/>
        </pc:sldMkLst>
      </pc:sldChg>
      <pc:sldChg chg="add">
        <pc:chgData name="Vivek kumar" userId="1ac4dc88132d6648" providerId="LiveId" clId="{9ED12D36-C01F-4943-80EC-6F73BB8BDE3D}" dt="2024-01-23T17:21:16.296" v="517"/>
        <pc:sldMkLst>
          <pc:docMk/>
          <pc:sldMk cId="0" sldId="653"/>
        </pc:sldMkLst>
      </pc:sldChg>
      <pc:sldChg chg="add">
        <pc:chgData name="Vivek kumar" userId="1ac4dc88132d6648" providerId="LiveId" clId="{9ED12D36-C01F-4943-80EC-6F73BB8BDE3D}" dt="2024-01-23T17:21:16.296" v="517"/>
        <pc:sldMkLst>
          <pc:docMk/>
          <pc:sldMk cId="0" sldId="654"/>
        </pc:sldMkLst>
      </pc:sldChg>
      <pc:sldChg chg="add">
        <pc:chgData name="Vivek kumar" userId="1ac4dc88132d6648" providerId="LiveId" clId="{9ED12D36-C01F-4943-80EC-6F73BB8BDE3D}" dt="2024-01-23T17:21:16.296" v="517"/>
        <pc:sldMkLst>
          <pc:docMk/>
          <pc:sldMk cId="0" sldId="655"/>
        </pc:sldMkLst>
      </pc:sldChg>
      <pc:sldChg chg="add">
        <pc:chgData name="Vivek kumar" userId="1ac4dc88132d6648" providerId="LiveId" clId="{9ED12D36-C01F-4943-80EC-6F73BB8BDE3D}" dt="2024-01-23T17:21:16.296" v="517"/>
        <pc:sldMkLst>
          <pc:docMk/>
          <pc:sldMk cId="0" sldId="656"/>
        </pc:sldMkLst>
      </pc:sldChg>
      <pc:sldChg chg="add">
        <pc:chgData name="Vivek kumar" userId="1ac4dc88132d6648" providerId="LiveId" clId="{9ED12D36-C01F-4943-80EC-6F73BB8BDE3D}" dt="2024-01-23T17:21:16.296" v="517"/>
        <pc:sldMkLst>
          <pc:docMk/>
          <pc:sldMk cId="0" sldId="657"/>
        </pc:sldMkLst>
      </pc:sldChg>
      <pc:sldChg chg="add">
        <pc:chgData name="Vivek kumar" userId="1ac4dc88132d6648" providerId="LiveId" clId="{9ED12D36-C01F-4943-80EC-6F73BB8BDE3D}" dt="2024-01-23T17:21:16.296" v="517"/>
        <pc:sldMkLst>
          <pc:docMk/>
          <pc:sldMk cId="0" sldId="658"/>
        </pc:sldMkLst>
      </pc:sldChg>
      <pc:sldChg chg="add">
        <pc:chgData name="Vivek kumar" userId="1ac4dc88132d6648" providerId="LiveId" clId="{9ED12D36-C01F-4943-80EC-6F73BB8BDE3D}" dt="2024-01-23T17:21:16.296" v="517"/>
        <pc:sldMkLst>
          <pc:docMk/>
          <pc:sldMk cId="0" sldId="659"/>
        </pc:sldMkLst>
      </pc:sldChg>
      <pc:sldChg chg="modSp add mod">
        <pc:chgData name="Vivek kumar" userId="1ac4dc88132d6648" providerId="LiveId" clId="{9ED12D36-C01F-4943-80EC-6F73BB8BDE3D}" dt="2024-01-29T12:45:06.604" v="609" actId="14100"/>
        <pc:sldMkLst>
          <pc:docMk/>
          <pc:sldMk cId="0" sldId="764"/>
        </pc:sldMkLst>
        <pc:spChg chg="mod">
          <ac:chgData name="Vivek kumar" userId="1ac4dc88132d6648" providerId="LiveId" clId="{9ED12D36-C01F-4943-80EC-6F73BB8BDE3D}" dt="2024-01-29T12:45:06.604" v="609" actId="14100"/>
          <ac:spMkLst>
            <pc:docMk/>
            <pc:sldMk cId="0" sldId="764"/>
            <ac:spMk id="615426" creationId="{33544339-0ADD-4973-42B9-529CCCA68E2C}"/>
          </ac:spMkLst>
        </pc:spChg>
      </pc:sldChg>
      <pc:sldChg chg="modSp add mod">
        <pc:chgData name="Vivek kumar" userId="1ac4dc88132d6648" providerId="LiveId" clId="{9ED12D36-C01F-4943-80EC-6F73BB8BDE3D}" dt="2024-01-29T12:41:52.193" v="594" actId="27636"/>
        <pc:sldMkLst>
          <pc:docMk/>
          <pc:sldMk cId="0" sldId="766"/>
        </pc:sldMkLst>
        <pc:spChg chg="mod">
          <ac:chgData name="Vivek kumar" userId="1ac4dc88132d6648" providerId="LiveId" clId="{9ED12D36-C01F-4943-80EC-6F73BB8BDE3D}" dt="2024-01-29T12:41:52.193" v="594" actId="27636"/>
          <ac:spMkLst>
            <pc:docMk/>
            <pc:sldMk cId="0" sldId="766"/>
            <ac:spMk id="617475" creationId="{42069552-5A0F-7EAE-9D4B-3F7604BA2938}"/>
          </ac:spMkLst>
        </pc:spChg>
      </pc:sldChg>
      <pc:sldChg chg="addSp modSp add mod">
        <pc:chgData name="Vivek kumar" userId="1ac4dc88132d6648" providerId="LiveId" clId="{9ED12D36-C01F-4943-80EC-6F73BB8BDE3D}" dt="2024-02-01T05:26:08.304" v="779" actId="255"/>
        <pc:sldMkLst>
          <pc:docMk/>
          <pc:sldMk cId="0" sldId="770"/>
        </pc:sldMkLst>
        <pc:spChg chg="mod">
          <ac:chgData name="Vivek kumar" userId="1ac4dc88132d6648" providerId="LiveId" clId="{9ED12D36-C01F-4943-80EC-6F73BB8BDE3D}" dt="2024-02-01T05:26:08.304" v="779" actId="255"/>
          <ac:spMkLst>
            <pc:docMk/>
            <pc:sldMk cId="0" sldId="770"/>
            <ac:spMk id="621571" creationId="{E219B73D-DCBC-ADD0-1E74-FD7A0C3FD670}"/>
          </ac:spMkLst>
        </pc:spChg>
        <pc:picChg chg="add mod">
          <ac:chgData name="Vivek kumar" userId="1ac4dc88132d6648" providerId="LiveId" clId="{9ED12D36-C01F-4943-80EC-6F73BB8BDE3D}" dt="2024-02-01T05:25:50.915" v="775" actId="1076"/>
          <ac:picMkLst>
            <pc:docMk/>
            <pc:sldMk cId="0" sldId="770"/>
            <ac:picMk id="2" creationId="{AA43111C-C32C-0815-C909-54DB95AEC26C}"/>
          </ac:picMkLst>
        </pc:picChg>
      </pc:sldChg>
      <pc:sldChg chg="modSp add mod">
        <pc:chgData name="Vivek kumar" userId="1ac4dc88132d6648" providerId="LiveId" clId="{9ED12D36-C01F-4943-80EC-6F73BB8BDE3D}" dt="2024-01-29T12:41:52.224" v="596" actId="27636"/>
        <pc:sldMkLst>
          <pc:docMk/>
          <pc:sldMk cId="0" sldId="772"/>
        </pc:sldMkLst>
        <pc:spChg chg="mod">
          <ac:chgData name="Vivek kumar" userId="1ac4dc88132d6648" providerId="LiveId" clId="{9ED12D36-C01F-4943-80EC-6F73BB8BDE3D}" dt="2024-01-29T12:41:52.224" v="596" actId="27636"/>
          <ac:spMkLst>
            <pc:docMk/>
            <pc:sldMk cId="0" sldId="772"/>
            <ac:spMk id="623619" creationId="{6E66576E-F444-1ABC-0E02-68EC3703C000}"/>
          </ac:spMkLst>
        </pc:spChg>
      </pc:sldChg>
      <pc:sldChg chg="modSp add mod">
        <pc:chgData name="Vivek kumar" userId="1ac4dc88132d6648" providerId="LiveId" clId="{9ED12D36-C01F-4943-80EC-6F73BB8BDE3D}" dt="2024-01-29T12:41:52.239" v="597" actId="27636"/>
        <pc:sldMkLst>
          <pc:docMk/>
          <pc:sldMk cId="0" sldId="773"/>
        </pc:sldMkLst>
        <pc:spChg chg="mod">
          <ac:chgData name="Vivek kumar" userId="1ac4dc88132d6648" providerId="LiveId" clId="{9ED12D36-C01F-4943-80EC-6F73BB8BDE3D}" dt="2024-01-29T12:41:52.239" v="597" actId="27636"/>
          <ac:spMkLst>
            <pc:docMk/>
            <pc:sldMk cId="0" sldId="773"/>
            <ac:spMk id="624643" creationId="{59AD7C59-42FA-903D-CA49-FD30239311B8}"/>
          </ac:spMkLst>
        </pc:spChg>
      </pc:sldChg>
      <pc:sldChg chg="addSp delSp modSp add mod delAnim modAnim">
        <pc:chgData name="Vivek kumar" userId="1ac4dc88132d6648" providerId="LiveId" clId="{9ED12D36-C01F-4943-80EC-6F73BB8BDE3D}" dt="2024-02-01T05:30:04.979" v="970" actId="1076"/>
        <pc:sldMkLst>
          <pc:docMk/>
          <pc:sldMk cId="0" sldId="776"/>
        </pc:sldMkLst>
        <pc:spChg chg="add mod">
          <ac:chgData name="Vivek kumar" userId="1ac4dc88132d6648" providerId="LiveId" clId="{9ED12D36-C01F-4943-80EC-6F73BB8BDE3D}" dt="2024-02-01T05:27:37.310" v="787"/>
          <ac:spMkLst>
            <pc:docMk/>
            <pc:sldMk cId="0" sldId="776"/>
            <ac:spMk id="3" creationId="{D8B2EE71-3449-297C-0BE2-B59B37E229A9}"/>
          </ac:spMkLst>
        </pc:spChg>
        <pc:spChg chg="add mod">
          <ac:chgData name="Vivek kumar" userId="1ac4dc88132d6648" providerId="LiveId" clId="{9ED12D36-C01F-4943-80EC-6F73BB8BDE3D}" dt="2024-02-01T05:27:37.310" v="787"/>
          <ac:spMkLst>
            <pc:docMk/>
            <pc:sldMk cId="0" sldId="776"/>
            <ac:spMk id="4" creationId="{8287EB19-8AFA-6D37-D4C6-AA67D35EA8BC}"/>
          </ac:spMkLst>
        </pc:spChg>
        <pc:spChg chg="add mod">
          <ac:chgData name="Vivek kumar" userId="1ac4dc88132d6648" providerId="LiveId" clId="{9ED12D36-C01F-4943-80EC-6F73BB8BDE3D}" dt="2024-02-01T05:30:04.979" v="970" actId="1076"/>
          <ac:spMkLst>
            <pc:docMk/>
            <pc:sldMk cId="0" sldId="776"/>
            <ac:spMk id="6" creationId="{C65B4CA0-D6F4-2985-2877-303FD2B43331}"/>
          </ac:spMkLst>
        </pc:spChg>
        <pc:spChg chg="add mod">
          <ac:chgData name="Vivek kumar" userId="1ac4dc88132d6648" providerId="LiveId" clId="{9ED12D36-C01F-4943-80EC-6F73BB8BDE3D}" dt="2024-02-01T05:30:01.707" v="969" actId="1076"/>
          <ac:spMkLst>
            <pc:docMk/>
            <pc:sldMk cId="0" sldId="776"/>
            <ac:spMk id="7" creationId="{7F43BF04-C022-FC21-2CA3-E0A51A825CC4}"/>
          </ac:spMkLst>
        </pc:spChg>
        <pc:spChg chg="add del mod">
          <ac:chgData name="Vivek kumar" userId="1ac4dc88132d6648" providerId="LiveId" clId="{9ED12D36-C01F-4943-80EC-6F73BB8BDE3D}" dt="2024-02-01T05:29:43.026" v="952" actId="478"/>
          <ac:spMkLst>
            <pc:docMk/>
            <pc:sldMk cId="0" sldId="776"/>
            <ac:spMk id="9" creationId="{18A115FC-C8FB-3F34-6455-FB6C77F369B3}"/>
          </ac:spMkLst>
        </pc:spChg>
        <pc:spChg chg="mod">
          <ac:chgData name="Vivek kumar" userId="1ac4dc88132d6648" providerId="LiveId" clId="{9ED12D36-C01F-4943-80EC-6F73BB8BDE3D}" dt="2024-01-29T12:45:50.126" v="644" actId="113"/>
          <ac:spMkLst>
            <pc:docMk/>
            <pc:sldMk cId="0" sldId="776"/>
            <ac:spMk id="627714" creationId="{37716AFB-488F-8532-82BA-777B73D21C35}"/>
          </ac:spMkLst>
        </pc:spChg>
        <pc:spChg chg="del mod">
          <ac:chgData name="Vivek kumar" userId="1ac4dc88132d6648" providerId="LiveId" clId="{9ED12D36-C01F-4943-80EC-6F73BB8BDE3D}" dt="2024-02-01T05:29:39.450" v="951" actId="478"/>
          <ac:spMkLst>
            <pc:docMk/>
            <pc:sldMk cId="0" sldId="776"/>
            <ac:spMk id="627715" creationId="{BCD701A2-7652-3640-0A2C-01F61138E038}"/>
          </ac:spMkLst>
        </pc:spChg>
        <pc:picChg chg="add mod">
          <ac:chgData name="Vivek kumar" userId="1ac4dc88132d6648" providerId="LiveId" clId="{9ED12D36-C01F-4943-80EC-6F73BB8BDE3D}" dt="2024-02-01T05:27:37.310" v="787"/>
          <ac:picMkLst>
            <pc:docMk/>
            <pc:sldMk cId="0" sldId="776"/>
            <ac:picMk id="2" creationId="{606A4B39-597D-02A1-3476-CBA32785ECA6}"/>
          </ac:picMkLst>
        </pc:picChg>
        <pc:picChg chg="add mod">
          <ac:chgData name="Vivek kumar" userId="1ac4dc88132d6648" providerId="LiveId" clId="{9ED12D36-C01F-4943-80EC-6F73BB8BDE3D}" dt="2024-02-01T05:29:56.807" v="968" actId="1076"/>
          <ac:picMkLst>
            <pc:docMk/>
            <pc:sldMk cId="0" sldId="776"/>
            <ac:picMk id="5" creationId="{8918B8FE-B2CB-1F12-6EDC-B15012BF08FD}"/>
          </ac:picMkLst>
        </pc:picChg>
      </pc:sldChg>
      <pc:sldChg chg="modSp add mod">
        <pc:chgData name="Vivek kumar" userId="1ac4dc88132d6648" providerId="LiveId" clId="{9ED12D36-C01F-4943-80EC-6F73BB8BDE3D}" dt="2024-02-05T12:18:57.209" v="1130" actId="207"/>
        <pc:sldMkLst>
          <pc:docMk/>
          <pc:sldMk cId="0" sldId="786"/>
        </pc:sldMkLst>
        <pc:spChg chg="mod">
          <ac:chgData name="Vivek kumar" userId="1ac4dc88132d6648" providerId="LiveId" clId="{9ED12D36-C01F-4943-80EC-6F73BB8BDE3D}" dt="2024-02-05T12:18:57.209" v="1130" actId="207"/>
          <ac:spMkLst>
            <pc:docMk/>
            <pc:sldMk cId="0" sldId="786"/>
            <ac:spMk id="46083" creationId="{8DD61D97-32E9-370B-3488-D93C97C991E6}"/>
          </ac:spMkLst>
        </pc:spChg>
        <pc:spChg chg="mod">
          <ac:chgData name="Vivek kumar" userId="1ac4dc88132d6648" providerId="LiveId" clId="{9ED12D36-C01F-4943-80EC-6F73BB8BDE3D}" dt="2024-02-05T12:18:44.092" v="1125" actId="27636"/>
          <ac:spMkLst>
            <pc:docMk/>
            <pc:sldMk cId="0" sldId="786"/>
            <ac:spMk id="637955" creationId="{9DEDC184-DE83-D9BC-5402-F8C33509F117}"/>
          </ac:spMkLst>
        </pc:spChg>
      </pc:sldChg>
      <pc:sldChg chg="modSp add mod">
        <pc:chgData name="Vivek kumar" userId="1ac4dc88132d6648" providerId="LiveId" clId="{9ED12D36-C01F-4943-80EC-6F73BB8BDE3D}" dt="2024-01-29T12:45:36.514" v="641" actId="113"/>
        <pc:sldMkLst>
          <pc:docMk/>
          <pc:sldMk cId="0" sldId="820"/>
        </pc:sldMkLst>
        <pc:spChg chg="mod">
          <ac:chgData name="Vivek kumar" userId="1ac4dc88132d6648" providerId="LiveId" clId="{9ED12D36-C01F-4943-80EC-6F73BB8BDE3D}" dt="2024-01-29T12:45:36.514" v="641" actId="113"/>
          <ac:spMkLst>
            <pc:docMk/>
            <pc:sldMk cId="0" sldId="820"/>
            <ac:spMk id="673795" creationId="{2920708C-952B-43B3-5B5C-32CE60BD6E55}"/>
          </ac:spMkLst>
        </pc:spChg>
      </pc:sldChg>
      <pc:sldChg chg="add">
        <pc:chgData name="Vivek kumar" userId="1ac4dc88132d6648" providerId="LiveId" clId="{9ED12D36-C01F-4943-80EC-6F73BB8BDE3D}" dt="2024-01-29T12:41:52.108" v="593"/>
        <pc:sldMkLst>
          <pc:docMk/>
          <pc:sldMk cId="0" sldId="821"/>
        </pc:sldMkLst>
      </pc:sldChg>
      <pc:sldChg chg="modSp add mod">
        <pc:chgData name="Vivek kumar" userId="1ac4dc88132d6648" providerId="LiveId" clId="{9ED12D36-C01F-4943-80EC-6F73BB8BDE3D}" dt="2024-01-29T12:41:52.208" v="595" actId="27636"/>
        <pc:sldMkLst>
          <pc:docMk/>
          <pc:sldMk cId="0" sldId="822"/>
        </pc:sldMkLst>
        <pc:spChg chg="mod">
          <ac:chgData name="Vivek kumar" userId="1ac4dc88132d6648" providerId="LiveId" clId="{9ED12D36-C01F-4943-80EC-6F73BB8BDE3D}" dt="2024-01-29T12:41:52.208" v="595" actId="27636"/>
          <ac:spMkLst>
            <pc:docMk/>
            <pc:sldMk cId="0" sldId="822"/>
            <ac:spMk id="675844" creationId="{E94872BE-A5CD-03F9-0E05-A8EF5A236516}"/>
          </ac:spMkLst>
        </pc:spChg>
      </pc:sldChg>
      <pc:sldChg chg="add">
        <pc:chgData name="Vivek kumar" userId="1ac4dc88132d6648" providerId="LiveId" clId="{9ED12D36-C01F-4943-80EC-6F73BB8BDE3D}" dt="2024-01-29T12:41:52.108" v="593"/>
        <pc:sldMkLst>
          <pc:docMk/>
          <pc:sldMk cId="0" sldId="823"/>
        </pc:sldMkLst>
      </pc:sldChg>
      <pc:sldChg chg="add">
        <pc:chgData name="Vivek kumar" userId="1ac4dc88132d6648" providerId="LiveId" clId="{9ED12D36-C01F-4943-80EC-6F73BB8BDE3D}" dt="2024-01-29T12:41:52.108" v="593"/>
        <pc:sldMkLst>
          <pc:docMk/>
          <pc:sldMk cId="0" sldId="824"/>
        </pc:sldMkLst>
      </pc:sldChg>
      <pc:sldChg chg="modSp add mod">
        <pc:chgData name="Vivek kumar" userId="1ac4dc88132d6648" providerId="LiveId" clId="{9ED12D36-C01F-4943-80EC-6F73BB8BDE3D}" dt="2024-02-05T12:16:46.537" v="1094" actId="113"/>
        <pc:sldMkLst>
          <pc:docMk/>
          <pc:sldMk cId="0" sldId="825"/>
        </pc:sldMkLst>
        <pc:spChg chg="mod">
          <ac:chgData name="Vivek kumar" userId="1ac4dc88132d6648" providerId="LiveId" clId="{9ED12D36-C01F-4943-80EC-6F73BB8BDE3D}" dt="2024-02-05T12:16:46.537" v="1094" actId="113"/>
          <ac:spMkLst>
            <pc:docMk/>
            <pc:sldMk cId="0" sldId="825"/>
            <ac:spMk id="44035" creationId="{35658786-5D7F-32FF-EFA9-98A96D608D4A}"/>
          </ac:spMkLst>
        </pc:spChg>
        <pc:spChg chg="mod">
          <ac:chgData name="Vivek kumar" userId="1ac4dc88132d6648" providerId="LiveId" clId="{9ED12D36-C01F-4943-80EC-6F73BB8BDE3D}" dt="2024-02-05T12:16:39.760" v="1090" actId="27636"/>
          <ac:spMkLst>
            <pc:docMk/>
            <pc:sldMk cId="0" sldId="825"/>
            <ac:spMk id="678916" creationId="{F26D52E7-C197-927A-453E-105898E681C1}"/>
          </ac:spMkLst>
        </pc:spChg>
      </pc:sldChg>
      <pc:sldChg chg="modSp add mod">
        <pc:chgData name="Vivek kumar" userId="1ac4dc88132d6648" providerId="LiveId" clId="{9ED12D36-C01F-4943-80EC-6F73BB8BDE3D}" dt="2024-02-05T12:19:10.094" v="1135" actId="113"/>
        <pc:sldMkLst>
          <pc:docMk/>
          <pc:sldMk cId="0" sldId="826"/>
        </pc:sldMkLst>
        <pc:spChg chg="mod">
          <ac:chgData name="Vivek kumar" userId="1ac4dc88132d6648" providerId="LiveId" clId="{9ED12D36-C01F-4943-80EC-6F73BB8BDE3D}" dt="2024-02-05T12:19:10.094" v="1135" actId="113"/>
          <ac:spMkLst>
            <pc:docMk/>
            <pc:sldMk cId="0" sldId="826"/>
            <ac:spMk id="47107" creationId="{3DC191D6-3A0E-C675-8F43-8637C26BC001}"/>
          </ac:spMkLst>
        </pc:spChg>
        <pc:spChg chg="mod">
          <ac:chgData name="Vivek kumar" userId="1ac4dc88132d6648" providerId="LiveId" clId="{9ED12D36-C01F-4943-80EC-6F73BB8BDE3D}" dt="2024-02-05T12:18:44.131" v="1126" actId="27636"/>
          <ac:spMkLst>
            <pc:docMk/>
            <pc:sldMk cId="0" sldId="826"/>
            <ac:spMk id="679940" creationId="{73B8F931-C08C-73E4-2D57-1C7AABFBCB13}"/>
          </ac:spMkLst>
        </pc:spChg>
      </pc:sldChg>
      <pc:sldChg chg="modSp add mod">
        <pc:chgData name="Vivek kumar" userId="1ac4dc88132d6648" providerId="LiveId" clId="{9ED12D36-C01F-4943-80EC-6F73BB8BDE3D}" dt="2024-02-05T12:19:22.453" v="1140" actId="113"/>
        <pc:sldMkLst>
          <pc:docMk/>
          <pc:sldMk cId="0" sldId="827"/>
        </pc:sldMkLst>
        <pc:spChg chg="mod">
          <ac:chgData name="Vivek kumar" userId="1ac4dc88132d6648" providerId="LiveId" clId="{9ED12D36-C01F-4943-80EC-6F73BB8BDE3D}" dt="2024-02-05T12:19:22.453" v="1140" actId="113"/>
          <ac:spMkLst>
            <pc:docMk/>
            <pc:sldMk cId="0" sldId="827"/>
            <ac:spMk id="48132" creationId="{B9BC2287-5253-8047-79E4-084728E398F5}"/>
          </ac:spMkLst>
        </pc:spChg>
      </pc:sldChg>
      <pc:sldChg chg="modSp add mod">
        <pc:chgData name="Vivek kumar" userId="1ac4dc88132d6648" providerId="LiveId" clId="{9ED12D36-C01F-4943-80EC-6F73BB8BDE3D}" dt="2024-02-05T12:20:14.653" v="1149" actId="113"/>
        <pc:sldMkLst>
          <pc:docMk/>
          <pc:sldMk cId="0" sldId="836"/>
        </pc:sldMkLst>
        <pc:spChg chg="mod">
          <ac:chgData name="Vivek kumar" userId="1ac4dc88132d6648" providerId="LiveId" clId="{9ED12D36-C01F-4943-80EC-6F73BB8BDE3D}" dt="2024-02-05T12:20:14.653" v="1149" actId="113"/>
          <ac:spMkLst>
            <pc:docMk/>
            <pc:sldMk cId="0" sldId="836"/>
            <ac:spMk id="49154" creationId="{9BED1740-60D8-12D3-5A72-591C55EEF6B3}"/>
          </ac:spMkLst>
        </pc:spChg>
        <pc:spChg chg="mod">
          <ac:chgData name="Vivek kumar" userId="1ac4dc88132d6648" providerId="LiveId" clId="{9ED12D36-C01F-4943-80EC-6F73BB8BDE3D}" dt="2024-02-05T12:20:04.086" v="1143" actId="27636"/>
          <ac:spMkLst>
            <pc:docMk/>
            <pc:sldMk cId="0" sldId="836"/>
            <ac:spMk id="690179" creationId="{29720619-9574-8F34-429E-164D8028AF51}"/>
          </ac:spMkLst>
        </pc:spChg>
      </pc:sldChg>
      <pc:sldChg chg="add">
        <pc:chgData name="Vivek kumar" userId="1ac4dc88132d6648" providerId="LiveId" clId="{9ED12D36-C01F-4943-80EC-6F73BB8BDE3D}" dt="2024-01-29T12:41:52.108" v="593"/>
        <pc:sldMkLst>
          <pc:docMk/>
          <pc:sldMk cId="0" sldId="838"/>
        </pc:sldMkLst>
      </pc:sldChg>
      <pc:sldChg chg="modSp new mod">
        <pc:chgData name="Vivek kumar" userId="1ac4dc88132d6648" providerId="LiveId" clId="{9ED12D36-C01F-4943-80EC-6F73BB8BDE3D}" dt="2024-01-29T12:45:26.874" v="637" actId="20577"/>
        <pc:sldMkLst>
          <pc:docMk/>
          <pc:sldMk cId="1662838794" sldId="839"/>
        </pc:sldMkLst>
        <pc:spChg chg="mod">
          <ac:chgData name="Vivek kumar" userId="1ac4dc88132d6648" providerId="LiveId" clId="{9ED12D36-C01F-4943-80EC-6F73BB8BDE3D}" dt="2024-01-29T12:45:26.874" v="637" actId="20577"/>
          <ac:spMkLst>
            <pc:docMk/>
            <pc:sldMk cId="1662838794" sldId="839"/>
            <ac:spMk id="2" creationId="{9914DAC6-8911-7672-2187-85339BC6AA6A}"/>
          </ac:spMkLst>
        </pc:spChg>
      </pc:sldChg>
      <pc:sldChg chg="modSp add mod">
        <pc:chgData name="Vivek kumar" userId="1ac4dc88132d6648" providerId="LiveId" clId="{9ED12D36-C01F-4943-80EC-6F73BB8BDE3D}" dt="2024-01-29T12:58:33.482" v="705" actId="207"/>
        <pc:sldMkLst>
          <pc:docMk/>
          <pc:sldMk cId="0" sldId="840"/>
        </pc:sldMkLst>
        <pc:spChg chg="mod">
          <ac:chgData name="Vivek kumar" userId="1ac4dc88132d6648" providerId="LiveId" clId="{9ED12D36-C01F-4943-80EC-6F73BB8BDE3D}" dt="2024-01-29T12:58:33.482" v="705" actId="207"/>
          <ac:spMkLst>
            <pc:docMk/>
            <pc:sldMk cId="0" sldId="840"/>
            <ac:spMk id="47" creationId="{5660F768-177E-FB84-FAA1-0BBFBD82B8A3}"/>
          </ac:spMkLst>
        </pc:spChg>
        <pc:spChg chg="mod">
          <ac:chgData name="Vivek kumar" userId="1ac4dc88132d6648" providerId="LiveId" clId="{9ED12D36-C01F-4943-80EC-6F73BB8BDE3D}" dt="2024-01-29T12:58:18.107" v="694" actId="207"/>
          <ac:spMkLst>
            <pc:docMk/>
            <pc:sldMk cId="0" sldId="840"/>
            <ac:spMk id="19477" creationId="{749ABC30-5B02-3689-E6F3-DFBA6FE0CBB9}"/>
          </ac:spMkLst>
        </pc:spChg>
      </pc:sldChg>
      <pc:sldChg chg="modSp add mod">
        <pc:chgData name="Vivek kumar" userId="1ac4dc88132d6648" providerId="LiveId" clId="{9ED12D36-C01F-4943-80EC-6F73BB8BDE3D}" dt="2024-01-29T12:59:54.507" v="724" actId="113"/>
        <pc:sldMkLst>
          <pc:docMk/>
          <pc:sldMk cId="0" sldId="841"/>
        </pc:sldMkLst>
        <pc:spChg chg="mod">
          <ac:chgData name="Vivek kumar" userId="1ac4dc88132d6648" providerId="LiveId" clId="{9ED12D36-C01F-4943-80EC-6F73BB8BDE3D}" dt="2024-01-29T12:59:54.507" v="724" actId="113"/>
          <ac:spMkLst>
            <pc:docMk/>
            <pc:sldMk cId="0" sldId="841"/>
            <ac:spMk id="3081" creationId="{3C07B748-3DCA-2DCB-5A90-6AA361EC622D}"/>
          </ac:spMkLst>
        </pc:spChg>
        <pc:spChg chg="mod">
          <ac:chgData name="Vivek kumar" userId="1ac4dc88132d6648" providerId="LiveId" clId="{9ED12D36-C01F-4943-80EC-6F73BB8BDE3D}" dt="2024-01-29T12:59:36.705" v="720" actId="207"/>
          <ac:spMkLst>
            <pc:docMk/>
            <pc:sldMk cId="0" sldId="841"/>
            <ac:spMk id="3096" creationId="{FAD076ED-1D18-870D-2C6A-23268EEF8273}"/>
          </ac:spMkLst>
        </pc:spChg>
        <pc:graphicFrameChg chg="mod">
          <ac:chgData name="Vivek kumar" userId="1ac4dc88132d6648" providerId="LiveId" clId="{9ED12D36-C01F-4943-80EC-6F73BB8BDE3D}" dt="2024-01-29T12:59:46.162" v="722" actId="207"/>
          <ac:graphicFrameMkLst>
            <pc:docMk/>
            <pc:sldMk cId="0" sldId="841"/>
            <ac:graphicFrameMk id="3074" creationId="{8944CA80-1A01-1FBD-520B-9298898DA61E}"/>
          </ac:graphicFrameMkLst>
        </pc:graphicFrameChg>
        <pc:graphicFrameChg chg="mod">
          <ac:chgData name="Vivek kumar" userId="1ac4dc88132d6648" providerId="LiveId" clId="{9ED12D36-C01F-4943-80EC-6F73BB8BDE3D}" dt="2024-01-29T12:59:40.154" v="721" actId="207"/>
          <ac:graphicFrameMkLst>
            <pc:docMk/>
            <pc:sldMk cId="0" sldId="841"/>
            <ac:graphicFrameMk id="3075" creationId="{DCC519E0-2CB0-401F-B28B-9EF92DD5AF69}"/>
          </ac:graphicFrameMkLst>
        </pc:graphicFrameChg>
      </pc:sldChg>
      <pc:sldChg chg="add">
        <pc:chgData name="Vivek kumar" userId="1ac4dc88132d6648" providerId="LiveId" clId="{9ED12D36-C01F-4943-80EC-6F73BB8BDE3D}" dt="2024-02-01T05:37:08.107" v="1000"/>
        <pc:sldMkLst>
          <pc:docMk/>
          <pc:sldMk cId="4016460205" sldId="842"/>
        </pc:sldMkLst>
      </pc:sldChg>
      <pc:sldChg chg="modSp add mod">
        <pc:chgData name="Vivek kumar" userId="1ac4dc88132d6648" providerId="LiveId" clId="{9ED12D36-C01F-4943-80EC-6F73BB8BDE3D}" dt="2024-02-05T05:24:46.168" v="1045" actId="6549"/>
        <pc:sldMkLst>
          <pc:docMk/>
          <pc:sldMk cId="0" sldId="843"/>
        </pc:sldMkLst>
        <pc:spChg chg="mod">
          <ac:chgData name="Vivek kumar" userId="1ac4dc88132d6648" providerId="LiveId" clId="{9ED12D36-C01F-4943-80EC-6F73BB8BDE3D}" dt="2024-02-05T05:24:37.286" v="1044" actId="27636"/>
          <ac:spMkLst>
            <pc:docMk/>
            <pc:sldMk cId="0" sldId="843"/>
            <ac:spMk id="23554" creationId="{177190C9-579B-7062-8989-BDAD3A894BC4}"/>
          </ac:spMkLst>
        </pc:spChg>
        <pc:spChg chg="mod">
          <ac:chgData name="Vivek kumar" userId="1ac4dc88132d6648" providerId="LiveId" clId="{9ED12D36-C01F-4943-80EC-6F73BB8BDE3D}" dt="2024-02-05T05:24:46.168" v="1045" actId="6549"/>
          <ac:spMkLst>
            <pc:docMk/>
            <pc:sldMk cId="0" sldId="843"/>
            <ac:spMk id="23555" creationId="{14FA8628-FB36-7775-B7B5-A7A3ECDC3FDE}"/>
          </ac:spMkLst>
        </pc:spChg>
      </pc:sldChg>
      <pc:sldChg chg="modSp add mod modTransition">
        <pc:chgData name="Vivek kumar" userId="1ac4dc88132d6648" providerId="LiveId" clId="{9ED12D36-C01F-4943-80EC-6F73BB8BDE3D}" dt="2024-02-05T12:17:44.216" v="1111" actId="207"/>
        <pc:sldMkLst>
          <pc:docMk/>
          <pc:sldMk cId="0" sldId="844"/>
        </pc:sldMkLst>
        <pc:spChg chg="mod">
          <ac:chgData name="Vivek kumar" userId="1ac4dc88132d6648" providerId="LiveId" clId="{9ED12D36-C01F-4943-80EC-6F73BB8BDE3D}" dt="2024-02-05T12:17:44.216" v="1111" actId="207"/>
          <ac:spMkLst>
            <pc:docMk/>
            <pc:sldMk cId="0" sldId="844"/>
            <ac:spMk id="75778" creationId="{05380BF9-C814-B57F-5C34-6237E68CF031}"/>
          </ac:spMkLst>
        </pc:spChg>
      </pc:sldChg>
      <pc:sldChg chg="modSp add mod modTransition">
        <pc:chgData name="Vivek kumar" userId="1ac4dc88132d6648" providerId="LiveId" clId="{9ED12D36-C01F-4943-80EC-6F73BB8BDE3D}" dt="2024-02-05T12:18:12.025" v="1123" actId="120"/>
        <pc:sldMkLst>
          <pc:docMk/>
          <pc:sldMk cId="0" sldId="845"/>
        </pc:sldMkLst>
        <pc:spChg chg="mod">
          <ac:chgData name="Vivek kumar" userId="1ac4dc88132d6648" providerId="LiveId" clId="{9ED12D36-C01F-4943-80EC-6F73BB8BDE3D}" dt="2024-02-05T12:18:12.025" v="1123" actId="120"/>
          <ac:spMkLst>
            <pc:docMk/>
            <pc:sldMk cId="0" sldId="845"/>
            <ac:spMk id="79874" creationId="{1F4BE88A-7611-21CD-F30A-BB1FF12F6FA0}"/>
          </ac:spMkLst>
        </pc:spChg>
      </pc:sldChg>
      <pc:sldChg chg="modSp add mod modAnim">
        <pc:chgData name="Vivek kumar" userId="1ac4dc88132d6648" providerId="LiveId" clId="{9ED12D36-C01F-4943-80EC-6F73BB8BDE3D}" dt="2024-02-05T12:24:20.698" v="1157"/>
        <pc:sldMkLst>
          <pc:docMk/>
          <pc:sldMk cId="0" sldId="846"/>
        </pc:sldMkLst>
        <pc:spChg chg="mod">
          <ac:chgData name="Vivek kumar" userId="1ac4dc88132d6648" providerId="LiveId" clId="{9ED12D36-C01F-4943-80EC-6F73BB8BDE3D}" dt="2024-02-05T12:23:55.579" v="1154" actId="207"/>
          <ac:spMkLst>
            <pc:docMk/>
            <pc:sldMk cId="0" sldId="846"/>
            <ac:spMk id="3078" creationId="{564C65C9-F51E-556D-EAC8-CF94F7869C6A}"/>
          </ac:spMkLst>
        </pc:spChg>
        <pc:spChg chg="mod">
          <ac:chgData name="Vivek kumar" userId="1ac4dc88132d6648" providerId="LiveId" clId="{9ED12D36-C01F-4943-80EC-6F73BB8BDE3D}" dt="2024-02-05T12:23:58.245" v="1155" actId="207"/>
          <ac:spMkLst>
            <pc:docMk/>
            <pc:sldMk cId="0" sldId="846"/>
            <ac:spMk id="3082" creationId="{60553C22-5B71-D238-8680-AFDE1725CEF0}"/>
          </ac:spMkLst>
        </pc:spChg>
      </pc:sldChg>
      <pc:sldChg chg="add">
        <pc:chgData name="Vivek kumar" userId="1ac4dc88132d6648" providerId="LiveId" clId="{9ED12D36-C01F-4943-80EC-6F73BB8BDE3D}" dt="2024-02-05T12:26:29.784" v="1158"/>
        <pc:sldMkLst>
          <pc:docMk/>
          <pc:sldMk cId="0" sldId="847"/>
        </pc:sldMkLst>
      </pc:sldChg>
      <pc:sldChg chg="add">
        <pc:chgData name="Vivek kumar" userId="1ac4dc88132d6648" providerId="LiveId" clId="{9ED12D36-C01F-4943-80EC-6F73BB8BDE3D}" dt="2024-02-05T12:26:29.784" v="1158"/>
        <pc:sldMkLst>
          <pc:docMk/>
          <pc:sldMk cId="0" sldId="848"/>
        </pc:sldMkLst>
      </pc:sldChg>
      <pc:sldChg chg="add">
        <pc:chgData name="Vivek kumar" userId="1ac4dc88132d6648" providerId="LiveId" clId="{9ED12D36-C01F-4943-80EC-6F73BB8BDE3D}" dt="2024-02-05T12:26:29.784" v="1158"/>
        <pc:sldMkLst>
          <pc:docMk/>
          <pc:sldMk cId="0" sldId="849"/>
        </pc:sldMkLst>
      </pc:sldChg>
      <pc:sldChg chg="add">
        <pc:chgData name="Vivek kumar" userId="1ac4dc88132d6648" providerId="LiveId" clId="{9ED12D36-C01F-4943-80EC-6F73BB8BDE3D}" dt="2024-02-05T12:26:29.784" v="1158"/>
        <pc:sldMkLst>
          <pc:docMk/>
          <pc:sldMk cId="0" sldId="850"/>
        </pc:sldMkLst>
      </pc:sldChg>
      <pc:sldChg chg="add">
        <pc:chgData name="Vivek kumar" userId="1ac4dc88132d6648" providerId="LiveId" clId="{9ED12D36-C01F-4943-80EC-6F73BB8BDE3D}" dt="2024-02-05T12:26:29.784" v="1158"/>
        <pc:sldMkLst>
          <pc:docMk/>
          <pc:sldMk cId="0" sldId="851"/>
        </pc:sldMkLst>
      </pc:sldChg>
      <pc:sldChg chg="add del">
        <pc:chgData name="Vivek kumar" userId="1ac4dc88132d6648" providerId="LiveId" clId="{9ED12D36-C01F-4943-80EC-6F73BB8BDE3D}" dt="2024-02-05T12:26:54.262" v="1159" actId="2696"/>
        <pc:sldMkLst>
          <pc:docMk/>
          <pc:sldMk cId="1956398759" sldId="852"/>
        </pc:sldMkLst>
      </pc:sldChg>
      <pc:sldChg chg="add">
        <pc:chgData name="Vivek kumar" userId="1ac4dc88132d6648" providerId="LiveId" clId="{9ED12D36-C01F-4943-80EC-6F73BB8BDE3D}" dt="2024-02-05T12:28:00.881" v="1163"/>
        <pc:sldMkLst>
          <pc:docMk/>
          <pc:sldMk cId="0" sldId="853"/>
        </pc:sldMkLst>
      </pc:sldChg>
      <pc:sldChg chg="modSp add">
        <pc:chgData name="Vivek kumar" userId="1ac4dc88132d6648" providerId="LiveId" clId="{9ED12D36-C01F-4943-80EC-6F73BB8BDE3D}" dt="2024-02-05T12:28:47.094" v="1168" actId="20577"/>
        <pc:sldMkLst>
          <pc:docMk/>
          <pc:sldMk cId="0" sldId="854"/>
        </pc:sldMkLst>
        <pc:spChg chg="mod">
          <ac:chgData name="Vivek kumar" userId="1ac4dc88132d6648" providerId="LiveId" clId="{9ED12D36-C01F-4943-80EC-6F73BB8BDE3D}" dt="2024-02-05T12:28:47.094" v="1168" actId="20577"/>
          <ac:spMkLst>
            <pc:docMk/>
            <pc:sldMk cId="0" sldId="854"/>
            <ac:spMk id="4" creationId="{2080B690-D8BC-A8FF-F33A-28E447EE7CD9}"/>
          </ac:spMkLst>
        </pc:spChg>
      </pc:sldChg>
      <pc:sldMasterChg chg="modSp modSldLayout">
        <pc:chgData name="Vivek kumar" userId="1ac4dc88132d6648" providerId="LiveId" clId="{9ED12D36-C01F-4943-80EC-6F73BB8BDE3D}" dt="2024-01-23T16:20:57.915" v="74"/>
        <pc:sldMasterMkLst>
          <pc:docMk/>
          <pc:sldMasterMk cId="3690126660" sldId="2147483648"/>
        </pc:sldMasterMkLst>
        <pc:spChg chg="mod">
          <ac:chgData name="Vivek kumar" userId="1ac4dc88132d6648" providerId="LiveId" clId="{9ED12D36-C01F-4943-80EC-6F73BB8BDE3D}" dt="2024-01-23T16:20:57.915" v="74"/>
          <ac:spMkLst>
            <pc:docMk/>
            <pc:sldMasterMk cId="3690126660" sldId="2147483648"/>
            <ac:spMk id="2" creationId="{503E745B-53BF-1C34-1536-2E81FC804459}"/>
          </ac:spMkLst>
        </pc:spChg>
        <pc:spChg chg="mod">
          <ac:chgData name="Vivek kumar" userId="1ac4dc88132d6648" providerId="LiveId" clId="{9ED12D36-C01F-4943-80EC-6F73BB8BDE3D}" dt="2024-01-23T16:20:57.915" v="74"/>
          <ac:spMkLst>
            <pc:docMk/>
            <pc:sldMasterMk cId="3690126660" sldId="2147483648"/>
            <ac:spMk id="3" creationId="{F5BA4CAC-9264-AB10-55B4-4CF97220B605}"/>
          </ac:spMkLst>
        </pc:spChg>
        <pc:spChg chg="mod">
          <ac:chgData name="Vivek kumar" userId="1ac4dc88132d6648" providerId="LiveId" clId="{9ED12D36-C01F-4943-80EC-6F73BB8BDE3D}" dt="2024-01-23T16:20:57.915" v="74"/>
          <ac:spMkLst>
            <pc:docMk/>
            <pc:sldMasterMk cId="3690126660" sldId="2147483648"/>
            <ac:spMk id="4" creationId="{B0406B0C-349F-0566-3599-2D03EF97EE72}"/>
          </ac:spMkLst>
        </pc:spChg>
        <pc:spChg chg="mod">
          <ac:chgData name="Vivek kumar" userId="1ac4dc88132d6648" providerId="LiveId" clId="{9ED12D36-C01F-4943-80EC-6F73BB8BDE3D}" dt="2024-01-23T16:20:57.915" v="74"/>
          <ac:spMkLst>
            <pc:docMk/>
            <pc:sldMasterMk cId="3690126660" sldId="2147483648"/>
            <ac:spMk id="5" creationId="{90DE910B-20CB-7908-86F9-99658BEB136B}"/>
          </ac:spMkLst>
        </pc:spChg>
        <pc:spChg chg="mod">
          <ac:chgData name="Vivek kumar" userId="1ac4dc88132d6648" providerId="LiveId" clId="{9ED12D36-C01F-4943-80EC-6F73BB8BDE3D}" dt="2024-01-23T16:20:57.915" v="74"/>
          <ac:spMkLst>
            <pc:docMk/>
            <pc:sldMasterMk cId="3690126660" sldId="2147483648"/>
            <ac:spMk id="6" creationId="{5B0204F0-6CA0-412E-1DC5-8C177D60E39B}"/>
          </ac:spMkLst>
        </pc:spChg>
        <pc:sldLayoutChg chg="modSp">
          <pc:chgData name="Vivek kumar" userId="1ac4dc88132d6648" providerId="LiveId" clId="{9ED12D36-C01F-4943-80EC-6F73BB8BDE3D}" dt="2024-01-23T16:20:57.915" v="74"/>
          <pc:sldLayoutMkLst>
            <pc:docMk/>
            <pc:sldMasterMk cId="3690126660" sldId="2147483648"/>
            <pc:sldLayoutMk cId="3073381946" sldId="2147483649"/>
          </pc:sldLayoutMkLst>
          <pc:spChg chg="mod">
            <ac:chgData name="Vivek kumar" userId="1ac4dc88132d6648" providerId="LiveId" clId="{9ED12D36-C01F-4943-80EC-6F73BB8BDE3D}" dt="2024-01-23T16:20:57.915" v="74"/>
            <ac:spMkLst>
              <pc:docMk/>
              <pc:sldMasterMk cId="3690126660" sldId="2147483648"/>
              <pc:sldLayoutMk cId="3073381946" sldId="2147483649"/>
              <ac:spMk id="2" creationId="{EF6EE376-4F95-EFB6-985A-6C32ABB18276}"/>
            </ac:spMkLst>
          </pc:spChg>
          <pc:spChg chg="mod">
            <ac:chgData name="Vivek kumar" userId="1ac4dc88132d6648" providerId="LiveId" clId="{9ED12D36-C01F-4943-80EC-6F73BB8BDE3D}" dt="2024-01-23T16:20:57.915" v="74"/>
            <ac:spMkLst>
              <pc:docMk/>
              <pc:sldMasterMk cId="3690126660" sldId="2147483648"/>
              <pc:sldLayoutMk cId="3073381946" sldId="2147483649"/>
              <ac:spMk id="3" creationId="{286301F8-B0FE-732B-A9C1-C5D26DF9AD0B}"/>
            </ac:spMkLst>
          </pc:spChg>
        </pc:sldLayoutChg>
        <pc:sldLayoutChg chg="modSp">
          <pc:chgData name="Vivek kumar" userId="1ac4dc88132d6648" providerId="LiveId" clId="{9ED12D36-C01F-4943-80EC-6F73BB8BDE3D}" dt="2024-01-23T16:20:57.915" v="74"/>
          <pc:sldLayoutMkLst>
            <pc:docMk/>
            <pc:sldMasterMk cId="3690126660" sldId="2147483648"/>
            <pc:sldLayoutMk cId="779514762" sldId="2147483651"/>
          </pc:sldLayoutMkLst>
          <pc:spChg chg="mod">
            <ac:chgData name="Vivek kumar" userId="1ac4dc88132d6648" providerId="LiveId" clId="{9ED12D36-C01F-4943-80EC-6F73BB8BDE3D}" dt="2024-01-23T16:20:57.915" v="74"/>
            <ac:spMkLst>
              <pc:docMk/>
              <pc:sldMasterMk cId="3690126660" sldId="2147483648"/>
              <pc:sldLayoutMk cId="779514762" sldId="2147483651"/>
              <ac:spMk id="2" creationId="{0A2C134B-C62A-2E1C-4517-193080E36DF7}"/>
            </ac:spMkLst>
          </pc:spChg>
          <pc:spChg chg="mod">
            <ac:chgData name="Vivek kumar" userId="1ac4dc88132d6648" providerId="LiveId" clId="{9ED12D36-C01F-4943-80EC-6F73BB8BDE3D}" dt="2024-01-23T16:20:57.915" v="74"/>
            <ac:spMkLst>
              <pc:docMk/>
              <pc:sldMasterMk cId="3690126660" sldId="2147483648"/>
              <pc:sldLayoutMk cId="779514762" sldId="2147483651"/>
              <ac:spMk id="3" creationId="{73D92C78-109B-8D05-603D-FD63D3FCB10F}"/>
            </ac:spMkLst>
          </pc:spChg>
        </pc:sldLayoutChg>
        <pc:sldLayoutChg chg="modSp">
          <pc:chgData name="Vivek kumar" userId="1ac4dc88132d6648" providerId="LiveId" clId="{9ED12D36-C01F-4943-80EC-6F73BB8BDE3D}" dt="2024-01-23T16:20:57.915" v="74"/>
          <pc:sldLayoutMkLst>
            <pc:docMk/>
            <pc:sldMasterMk cId="3690126660" sldId="2147483648"/>
            <pc:sldLayoutMk cId="2666532411" sldId="2147483652"/>
          </pc:sldLayoutMkLst>
          <pc:spChg chg="mod">
            <ac:chgData name="Vivek kumar" userId="1ac4dc88132d6648" providerId="LiveId" clId="{9ED12D36-C01F-4943-80EC-6F73BB8BDE3D}" dt="2024-01-23T16:20:57.915" v="74"/>
            <ac:spMkLst>
              <pc:docMk/>
              <pc:sldMasterMk cId="3690126660" sldId="2147483648"/>
              <pc:sldLayoutMk cId="2666532411" sldId="2147483652"/>
              <ac:spMk id="3" creationId="{8152EDDC-B2BE-9E71-C18D-625C1E411EA9}"/>
            </ac:spMkLst>
          </pc:spChg>
          <pc:spChg chg="mod">
            <ac:chgData name="Vivek kumar" userId="1ac4dc88132d6648" providerId="LiveId" clId="{9ED12D36-C01F-4943-80EC-6F73BB8BDE3D}" dt="2024-01-23T16:20:57.915" v="74"/>
            <ac:spMkLst>
              <pc:docMk/>
              <pc:sldMasterMk cId="3690126660" sldId="2147483648"/>
              <pc:sldLayoutMk cId="2666532411" sldId="2147483652"/>
              <ac:spMk id="4" creationId="{834F3CE4-E30B-1CD3-F909-A78708A08E07}"/>
            </ac:spMkLst>
          </pc:spChg>
        </pc:sldLayoutChg>
        <pc:sldLayoutChg chg="modSp">
          <pc:chgData name="Vivek kumar" userId="1ac4dc88132d6648" providerId="LiveId" clId="{9ED12D36-C01F-4943-80EC-6F73BB8BDE3D}" dt="2024-01-23T16:20:57.915" v="74"/>
          <pc:sldLayoutMkLst>
            <pc:docMk/>
            <pc:sldMasterMk cId="3690126660" sldId="2147483648"/>
            <pc:sldLayoutMk cId="2059653960" sldId="2147483653"/>
          </pc:sldLayoutMkLst>
          <pc:spChg chg="mod">
            <ac:chgData name="Vivek kumar" userId="1ac4dc88132d6648" providerId="LiveId" clId="{9ED12D36-C01F-4943-80EC-6F73BB8BDE3D}" dt="2024-01-23T16:20:57.915" v="74"/>
            <ac:spMkLst>
              <pc:docMk/>
              <pc:sldMasterMk cId="3690126660" sldId="2147483648"/>
              <pc:sldLayoutMk cId="2059653960" sldId="2147483653"/>
              <ac:spMk id="2" creationId="{0865E143-DFE7-70C8-0BBA-3AE22AE352B2}"/>
            </ac:spMkLst>
          </pc:spChg>
          <pc:spChg chg="mod">
            <ac:chgData name="Vivek kumar" userId="1ac4dc88132d6648" providerId="LiveId" clId="{9ED12D36-C01F-4943-80EC-6F73BB8BDE3D}" dt="2024-01-23T16:20:57.915" v="74"/>
            <ac:spMkLst>
              <pc:docMk/>
              <pc:sldMasterMk cId="3690126660" sldId="2147483648"/>
              <pc:sldLayoutMk cId="2059653960" sldId="2147483653"/>
              <ac:spMk id="3" creationId="{ACD5E90F-BF11-A94C-A2F1-C4AF3DC13AAB}"/>
            </ac:spMkLst>
          </pc:spChg>
          <pc:spChg chg="mod">
            <ac:chgData name="Vivek kumar" userId="1ac4dc88132d6648" providerId="LiveId" clId="{9ED12D36-C01F-4943-80EC-6F73BB8BDE3D}" dt="2024-01-23T16:20:57.915" v="74"/>
            <ac:spMkLst>
              <pc:docMk/>
              <pc:sldMasterMk cId="3690126660" sldId="2147483648"/>
              <pc:sldLayoutMk cId="2059653960" sldId="2147483653"/>
              <ac:spMk id="4" creationId="{EFF514E5-9F6E-1AF0-9420-6A2161C5BB6A}"/>
            </ac:spMkLst>
          </pc:spChg>
          <pc:spChg chg="mod">
            <ac:chgData name="Vivek kumar" userId="1ac4dc88132d6648" providerId="LiveId" clId="{9ED12D36-C01F-4943-80EC-6F73BB8BDE3D}" dt="2024-01-23T16:20:57.915" v="74"/>
            <ac:spMkLst>
              <pc:docMk/>
              <pc:sldMasterMk cId="3690126660" sldId="2147483648"/>
              <pc:sldLayoutMk cId="2059653960" sldId="2147483653"/>
              <ac:spMk id="5" creationId="{AE0D6396-0617-A436-890F-206AA2FA1BCE}"/>
            </ac:spMkLst>
          </pc:spChg>
          <pc:spChg chg="mod">
            <ac:chgData name="Vivek kumar" userId="1ac4dc88132d6648" providerId="LiveId" clId="{9ED12D36-C01F-4943-80EC-6F73BB8BDE3D}" dt="2024-01-23T16:20:57.915" v="74"/>
            <ac:spMkLst>
              <pc:docMk/>
              <pc:sldMasterMk cId="3690126660" sldId="2147483648"/>
              <pc:sldLayoutMk cId="2059653960" sldId="2147483653"/>
              <ac:spMk id="6" creationId="{51B68E3C-2B97-4CA2-18AA-0A4682A7BED6}"/>
            </ac:spMkLst>
          </pc:spChg>
        </pc:sldLayoutChg>
        <pc:sldLayoutChg chg="modSp">
          <pc:chgData name="Vivek kumar" userId="1ac4dc88132d6648" providerId="LiveId" clId="{9ED12D36-C01F-4943-80EC-6F73BB8BDE3D}" dt="2024-01-23T16:20:57.915" v="74"/>
          <pc:sldLayoutMkLst>
            <pc:docMk/>
            <pc:sldMasterMk cId="3690126660" sldId="2147483648"/>
            <pc:sldLayoutMk cId="170840796" sldId="2147483656"/>
          </pc:sldLayoutMkLst>
          <pc:spChg chg="mod">
            <ac:chgData name="Vivek kumar" userId="1ac4dc88132d6648" providerId="LiveId" clId="{9ED12D36-C01F-4943-80EC-6F73BB8BDE3D}" dt="2024-01-23T16:20:57.915" v="74"/>
            <ac:spMkLst>
              <pc:docMk/>
              <pc:sldMasterMk cId="3690126660" sldId="2147483648"/>
              <pc:sldLayoutMk cId="170840796" sldId="2147483656"/>
              <ac:spMk id="2" creationId="{3EC4AEB0-BC1B-B761-1549-74A93D916A3E}"/>
            </ac:spMkLst>
          </pc:spChg>
          <pc:spChg chg="mod">
            <ac:chgData name="Vivek kumar" userId="1ac4dc88132d6648" providerId="LiveId" clId="{9ED12D36-C01F-4943-80EC-6F73BB8BDE3D}" dt="2024-01-23T16:20:57.915" v="74"/>
            <ac:spMkLst>
              <pc:docMk/>
              <pc:sldMasterMk cId="3690126660" sldId="2147483648"/>
              <pc:sldLayoutMk cId="170840796" sldId="2147483656"/>
              <ac:spMk id="3" creationId="{8ED9FE2B-E429-5AAC-40C9-C5B2402B557F}"/>
            </ac:spMkLst>
          </pc:spChg>
          <pc:spChg chg="mod">
            <ac:chgData name="Vivek kumar" userId="1ac4dc88132d6648" providerId="LiveId" clId="{9ED12D36-C01F-4943-80EC-6F73BB8BDE3D}" dt="2024-01-23T16:20:57.915" v="74"/>
            <ac:spMkLst>
              <pc:docMk/>
              <pc:sldMasterMk cId="3690126660" sldId="2147483648"/>
              <pc:sldLayoutMk cId="170840796" sldId="2147483656"/>
              <ac:spMk id="4" creationId="{F709D960-0E8D-37D3-ACB4-923EC101CF3F}"/>
            </ac:spMkLst>
          </pc:spChg>
        </pc:sldLayoutChg>
        <pc:sldLayoutChg chg="modSp">
          <pc:chgData name="Vivek kumar" userId="1ac4dc88132d6648" providerId="LiveId" clId="{9ED12D36-C01F-4943-80EC-6F73BB8BDE3D}" dt="2024-01-23T16:20:57.915" v="74"/>
          <pc:sldLayoutMkLst>
            <pc:docMk/>
            <pc:sldMasterMk cId="3690126660" sldId="2147483648"/>
            <pc:sldLayoutMk cId="1569205492" sldId="2147483657"/>
          </pc:sldLayoutMkLst>
          <pc:spChg chg="mod">
            <ac:chgData name="Vivek kumar" userId="1ac4dc88132d6648" providerId="LiveId" clId="{9ED12D36-C01F-4943-80EC-6F73BB8BDE3D}" dt="2024-01-23T16:20:57.915" v="74"/>
            <ac:spMkLst>
              <pc:docMk/>
              <pc:sldMasterMk cId="3690126660" sldId="2147483648"/>
              <pc:sldLayoutMk cId="1569205492" sldId="2147483657"/>
              <ac:spMk id="2" creationId="{D14E377D-2A63-E0E8-31C8-83F31C68B128}"/>
            </ac:spMkLst>
          </pc:spChg>
          <pc:spChg chg="mod">
            <ac:chgData name="Vivek kumar" userId="1ac4dc88132d6648" providerId="LiveId" clId="{9ED12D36-C01F-4943-80EC-6F73BB8BDE3D}" dt="2024-01-23T16:20:57.915" v="74"/>
            <ac:spMkLst>
              <pc:docMk/>
              <pc:sldMasterMk cId="3690126660" sldId="2147483648"/>
              <pc:sldLayoutMk cId="1569205492" sldId="2147483657"/>
              <ac:spMk id="3" creationId="{C917635B-B7D9-26C6-A20B-D97818547E2B}"/>
            </ac:spMkLst>
          </pc:spChg>
          <pc:spChg chg="mod">
            <ac:chgData name="Vivek kumar" userId="1ac4dc88132d6648" providerId="LiveId" clId="{9ED12D36-C01F-4943-80EC-6F73BB8BDE3D}" dt="2024-01-23T16:20:57.915" v="74"/>
            <ac:spMkLst>
              <pc:docMk/>
              <pc:sldMasterMk cId="3690126660" sldId="2147483648"/>
              <pc:sldLayoutMk cId="1569205492" sldId="2147483657"/>
              <ac:spMk id="4" creationId="{2DCF40B1-CC0A-5D00-C22E-35E0A0F83B15}"/>
            </ac:spMkLst>
          </pc:spChg>
        </pc:sldLayoutChg>
        <pc:sldLayoutChg chg="modSp">
          <pc:chgData name="Vivek kumar" userId="1ac4dc88132d6648" providerId="LiveId" clId="{9ED12D36-C01F-4943-80EC-6F73BB8BDE3D}" dt="2024-01-23T16:20:57.915" v="74"/>
          <pc:sldLayoutMkLst>
            <pc:docMk/>
            <pc:sldMasterMk cId="3690126660" sldId="2147483648"/>
            <pc:sldLayoutMk cId="776614367" sldId="2147483659"/>
          </pc:sldLayoutMkLst>
          <pc:spChg chg="mod">
            <ac:chgData name="Vivek kumar" userId="1ac4dc88132d6648" providerId="LiveId" clId="{9ED12D36-C01F-4943-80EC-6F73BB8BDE3D}" dt="2024-01-23T16:20:57.915" v="74"/>
            <ac:spMkLst>
              <pc:docMk/>
              <pc:sldMasterMk cId="3690126660" sldId="2147483648"/>
              <pc:sldLayoutMk cId="776614367" sldId="2147483659"/>
              <ac:spMk id="2" creationId="{20C190F4-AB37-2C61-81D0-A8930C13DE7F}"/>
            </ac:spMkLst>
          </pc:spChg>
          <pc:spChg chg="mod">
            <ac:chgData name="Vivek kumar" userId="1ac4dc88132d6648" providerId="LiveId" clId="{9ED12D36-C01F-4943-80EC-6F73BB8BDE3D}" dt="2024-01-23T16:20:57.915" v="74"/>
            <ac:spMkLst>
              <pc:docMk/>
              <pc:sldMasterMk cId="3690126660" sldId="2147483648"/>
              <pc:sldLayoutMk cId="776614367" sldId="2147483659"/>
              <ac:spMk id="3" creationId="{BD4032CF-884F-115D-D262-DB7945B2B1D8}"/>
            </ac:spMkLst>
          </pc:spChg>
        </pc:sldLayoutChg>
      </pc:sldMasterChg>
      <pc:sldMasterChg chg="modSldLayout">
        <pc:chgData name="Vivek kumar" userId="1ac4dc88132d6648" providerId="LiveId" clId="{9ED12D36-C01F-4943-80EC-6F73BB8BDE3D}" dt="2024-01-23T16:23:38.529" v="123" actId="207"/>
        <pc:sldMasterMkLst>
          <pc:docMk/>
          <pc:sldMasterMk cId="2131808429" sldId="2147483660"/>
        </pc:sldMasterMkLst>
        <pc:sldLayoutChg chg="modSp mod">
          <pc:chgData name="Vivek kumar" userId="1ac4dc88132d6648" providerId="LiveId" clId="{9ED12D36-C01F-4943-80EC-6F73BB8BDE3D}" dt="2024-01-23T16:23:38.529" v="123" actId="207"/>
          <pc:sldLayoutMkLst>
            <pc:docMk/>
            <pc:sldMasterMk cId="2131808429" sldId="2147483660"/>
            <pc:sldLayoutMk cId="1555508955" sldId="2147483662"/>
          </pc:sldLayoutMkLst>
          <pc:spChg chg="mod">
            <ac:chgData name="Vivek kumar" userId="1ac4dc88132d6648" providerId="LiveId" clId="{9ED12D36-C01F-4943-80EC-6F73BB8BDE3D}" dt="2024-01-23T16:23:18.683" v="119" actId="207"/>
            <ac:spMkLst>
              <pc:docMk/>
              <pc:sldMasterMk cId="2131808429" sldId="2147483660"/>
              <pc:sldLayoutMk cId="1555508955" sldId="2147483662"/>
              <ac:spMk id="2" creationId="{00000000-0000-0000-0000-000000000000}"/>
            </ac:spMkLst>
          </pc:spChg>
          <pc:spChg chg="mod">
            <ac:chgData name="Vivek kumar" userId="1ac4dc88132d6648" providerId="LiveId" clId="{9ED12D36-C01F-4943-80EC-6F73BB8BDE3D}" dt="2024-01-23T16:23:38.529" v="123" actId="207"/>
            <ac:spMkLst>
              <pc:docMk/>
              <pc:sldMasterMk cId="2131808429" sldId="2147483660"/>
              <pc:sldLayoutMk cId="1555508955" sldId="2147483662"/>
              <ac:spMk id="3" creationId="{00000000-0000-0000-0000-000000000000}"/>
            </ac:spMkLst>
          </pc:spChg>
        </pc:sldLayoutChg>
      </pc:sldMasterChg>
    </pc:docChg>
  </pc:docChgLst>
  <pc:docChgLst>
    <pc:chgData name="Vivek kumar" userId="1ac4dc88132d6648" providerId="LiveId" clId="{36E45BEC-DAE5-4E1A-9B20-0879E46BC8B6}"/>
    <pc:docChg chg="undo custSel addSld delSld modSld">
      <pc:chgData name="Vivek kumar" userId="1ac4dc88132d6648" providerId="LiveId" clId="{36E45BEC-DAE5-4E1A-9B20-0879E46BC8B6}" dt="2024-02-19T11:03:21.814" v="192" actId="27636"/>
      <pc:docMkLst>
        <pc:docMk/>
      </pc:docMkLst>
      <pc:sldChg chg="new">
        <pc:chgData name="Vivek kumar" userId="1ac4dc88132d6648" providerId="LiveId" clId="{36E45BEC-DAE5-4E1A-9B20-0879E46BC8B6}" dt="2024-02-19T10:25:37.557" v="0" actId="680"/>
        <pc:sldMkLst>
          <pc:docMk/>
          <pc:sldMk cId="930647928" sldId="855"/>
        </pc:sldMkLst>
      </pc:sldChg>
      <pc:sldChg chg="new">
        <pc:chgData name="Vivek kumar" userId="1ac4dc88132d6648" providerId="LiveId" clId="{36E45BEC-DAE5-4E1A-9B20-0879E46BC8B6}" dt="2024-02-19T10:25:40.434" v="1" actId="680"/>
        <pc:sldMkLst>
          <pc:docMk/>
          <pc:sldMk cId="1816366385" sldId="856"/>
        </pc:sldMkLst>
      </pc:sldChg>
      <pc:sldChg chg="modSp add del mod">
        <pc:chgData name="Vivek kumar" userId="1ac4dc88132d6648" providerId="LiveId" clId="{36E45BEC-DAE5-4E1A-9B20-0879E46BC8B6}" dt="2024-02-19T11:01:11.115" v="166" actId="1036"/>
        <pc:sldMkLst>
          <pc:docMk/>
          <pc:sldMk cId="0" sldId="857"/>
        </pc:sldMkLst>
        <pc:spChg chg="mod">
          <ac:chgData name="Vivek kumar" userId="1ac4dc88132d6648" providerId="LiveId" clId="{36E45BEC-DAE5-4E1A-9B20-0879E46BC8B6}" dt="2024-02-19T10:55:02.815" v="44" actId="403"/>
          <ac:spMkLst>
            <pc:docMk/>
            <pc:sldMk cId="0" sldId="857"/>
            <ac:spMk id="53252" creationId="{5A496DF6-9B4C-DEDC-302F-72F77AA639A6}"/>
          </ac:spMkLst>
        </pc:spChg>
        <pc:spChg chg="mod">
          <ac:chgData name="Vivek kumar" userId="1ac4dc88132d6648" providerId="LiveId" clId="{36E45BEC-DAE5-4E1A-9B20-0879E46BC8B6}" dt="2024-02-19T10:54:08.147" v="26" actId="403"/>
          <ac:spMkLst>
            <pc:docMk/>
            <pc:sldMk cId="0" sldId="857"/>
            <ac:spMk id="703493" creationId="{149A30AC-4EAC-EEF8-6399-3DCEEC23D81F}"/>
          </ac:spMkLst>
        </pc:spChg>
        <pc:picChg chg="mod">
          <ac:chgData name="Vivek kumar" userId="1ac4dc88132d6648" providerId="LiveId" clId="{36E45BEC-DAE5-4E1A-9B20-0879E46BC8B6}" dt="2024-02-19T11:01:11.115" v="166" actId="1036"/>
          <ac:picMkLst>
            <pc:docMk/>
            <pc:sldMk cId="0" sldId="857"/>
            <ac:picMk id="703490" creationId="{88E6C710-D147-117E-09FF-5441AC1F9F09}"/>
          </ac:picMkLst>
        </pc:picChg>
        <pc:picChg chg="mod">
          <ac:chgData name="Vivek kumar" userId="1ac4dc88132d6648" providerId="LiveId" clId="{36E45BEC-DAE5-4E1A-9B20-0879E46BC8B6}" dt="2024-02-19T11:00:58.759" v="141" actId="1037"/>
          <ac:picMkLst>
            <pc:docMk/>
            <pc:sldMk cId="0" sldId="857"/>
            <ac:picMk id="703491" creationId="{53283E80-4573-16F7-CF9A-975110002454}"/>
          </ac:picMkLst>
        </pc:picChg>
      </pc:sldChg>
      <pc:sldChg chg="modSp add del mod">
        <pc:chgData name="Vivek kumar" userId="1ac4dc88132d6648" providerId="LiveId" clId="{36E45BEC-DAE5-4E1A-9B20-0879E46BC8B6}" dt="2024-02-19T11:02:33.931" v="191" actId="12"/>
        <pc:sldMkLst>
          <pc:docMk/>
          <pc:sldMk cId="0" sldId="858"/>
        </pc:sldMkLst>
        <pc:spChg chg="mod">
          <ac:chgData name="Vivek kumar" userId="1ac4dc88132d6648" providerId="LiveId" clId="{36E45BEC-DAE5-4E1A-9B20-0879E46BC8B6}" dt="2024-02-19T10:54:57.999" v="43" actId="403"/>
          <ac:spMkLst>
            <pc:docMk/>
            <pc:sldMk cId="0" sldId="858"/>
            <ac:spMk id="54274" creationId="{8CCCEFE8-A7D2-9E57-8302-74E844491987}"/>
          </ac:spMkLst>
        </pc:spChg>
        <pc:spChg chg="mod">
          <ac:chgData name="Vivek kumar" userId="1ac4dc88132d6648" providerId="LiveId" clId="{36E45BEC-DAE5-4E1A-9B20-0879E46BC8B6}" dt="2024-02-19T11:02:33.931" v="191" actId="12"/>
          <ac:spMkLst>
            <pc:docMk/>
            <pc:sldMk cId="0" sldId="858"/>
            <ac:spMk id="704515" creationId="{50619A33-17D8-9933-ED38-52775292FF1E}"/>
          </ac:spMkLst>
        </pc:spChg>
        <pc:picChg chg="mod">
          <ac:chgData name="Vivek kumar" userId="1ac4dc88132d6648" providerId="LiveId" clId="{36E45BEC-DAE5-4E1A-9B20-0879E46BC8B6}" dt="2024-02-19T11:01:31.912" v="188" actId="1076"/>
          <ac:picMkLst>
            <pc:docMk/>
            <pc:sldMk cId="0" sldId="858"/>
            <ac:picMk id="704516" creationId="{C65C96CC-227D-2536-559A-C6D81893D608}"/>
          </ac:picMkLst>
        </pc:picChg>
      </pc:sldChg>
      <pc:sldChg chg="modSp add del mod">
        <pc:chgData name="Vivek kumar" userId="1ac4dc88132d6648" providerId="LiveId" clId="{36E45BEC-DAE5-4E1A-9B20-0879E46BC8B6}" dt="2024-02-19T11:03:21.814" v="192" actId="27636"/>
        <pc:sldMkLst>
          <pc:docMk/>
          <pc:sldMk cId="0" sldId="859"/>
        </pc:sldMkLst>
        <pc:spChg chg="mod">
          <ac:chgData name="Vivek kumar" userId="1ac4dc88132d6648" providerId="LiveId" clId="{36E45BEC-DAE5-4E1A-9B20-0879E46BC8B6}" dt="2024-02-19T10:54:50.861" v="42" actId="113"/>
          <ac:spMkLst>
            <pc:docMk/>
            <pc:sldMk cId="0" sldId="859"/>
            <ac:spMk id="55298" creationId="{54724DAC-DC6E-6D2F-7CA7-C4C12FEFFAD8}"/>
          </ac:spMkLst>
        </pc:spChg>
        <pc:spChg chg="mod">
          <ac:chgData name="Vivek kumar" userId="1ac4dc88132d6648" providerId="LiveId" clId="{36E45BEC-DAE5-4E1A-9B20-0879E46BC8B6}" dt="2024-02-19T11:03:21.814" v="192" actId="27636"/>
          <ac:spMkLst>
            <pc:docMk/>
            <pc:sldMk cId="0" sldId="859"/>
            <ac:spMk id="705539" creationId="{A674C0FF-1BEC-EF41-A67C-A3BD3E12B4B7}"/>
          </ac:spMkLst>
        </pc:spChg>
        <pc:picChg chg="mod">
          <ac:chgData name="Vivek kumar" userId="1ac4dc88132d6648" providerId="LiveId" clId="{36E45BEC-DAE5-4E1A-9B20-0879E46BC8B6}" dt="2024-02-19T11:01:47.217" v="189" actId="1076"/>
          <ac:picMkLst>
            <pc:docMk/>
            <pc:sldMk cId="0" sldId="859"/>
            <ac:picMk id="55300" creationId="{EFF75190-6707-3BBF-C5C2-2710BBB99432}"/>
          </ac:picMkLst>
        </pc:picChg>
      </pc:sldChg>
      <pc:sldChg chg="modSp add del mod">
        <pc:chgData name="Vivek kumar" userId="1ac4dc88132d6648" providerId="LiveId" clId="{36E45BEC-DAE5-4E1A-9B20-0879E46BC8B6}" dt="2024-02-19T10:53:42.781" v="16" actId="27636"/>
        <pc:sldMkLst>
          <pc:docMk/>
          <pc:sldMk cId="0" sldId="860"/>
        </pc:sldMkLst>
        <pc:spChg chg="mod">
          <ac:chgData name="Vivek kumar" userId="1ac4dc88132d6648" providerId="LiveId" clId="{36E45BEC-DAE5-4E1A-9B20-0879E46BC8B6}" dt="2024-02-19T10:53:42.781" v="16" actId="27636"/>
          <ac:spMkLst>
            <pc:docMk/>
            <pc:sldMk cId="0" sldId="860"/>
            <ac:spMk id="706563" creationId="{DE3371A9-A100-FC16-CC28-2281EA85BC70}"/>
          </ac:spMkLst>
        </pc:spChg>
      </pc:sldChg>
      <pc:sldChg chg="modSp add del">
        <pc:chgData name="Vivek kumar" userId="1ac4dc88132d6648" providerId="LiveId" clId="{36E45BEC-DAE5-4E1A-9B20-0879E46BC8B6}" dt="2024-02-19T10:55:36.902" v="50" actId="6549"/>
        <pc:sldMkLst>
          <pc:docMk/>
          <pc:sldMk cId="0" sldId="861"/>
        </pc:sldMkLst>
        <pc:spChg chg="mod">
          <ac:chgData name="Vivek kumar" userId="1ac4dc88132d6648" providerId="LiveId" clId="{36E45BEC-DAE5-4E1A-9B20-0879E46BC8B6}" dt="2024-02-19T10:55:36.902" v="50" actId="6549"/>
          <ac:spMkLst>
            <pc:docMk/>
            <pc:sldMk cId="0" sldId="861"/>
            <ac:spMk id="707588" creationId="{E0D8B656-917D-FC5B-6593-0CF30E5D26A6}"/>
          </ac:spMkLst>
        </pc:spChg>
      </pc:sldChg>
      <pc:sldChg chg="modSp add del mod">
        <pc:chgData name="Vivek kumar" userId="1ac4dc88132d6648" providerId="LiveId" clId="{36E45BEC-DAE5-4E1A-9B20-0879E46BC8B6}" dt="2024-02-19T10:55:31.657" v="49" actId="1076"/>
        <pc:sldMkLst>
          <pc:docMk/>
          <pc:sldMk cId="0" sldId="862"/>
        </pc:sldMkLst>
        <pc:spChg chg="mod">
          <ac:chgData name="Vivek kumar" userId="1ac4dc88132d6648" providerId="LiveId" clId="{36E45BEC-DAE5-4E1A-9B20-0879E46BC8B6}" dt="2024-02-19T10:55:31.657" v="49" actId="1076"/>
          <ac:spMkLst>
            <pc:docMk/>
            <pc:sldMk cId="0" sldId="862"/>
            <ac:spMk id="58371" creationId="{CA05723E-A209-37A9-06B2-A99B036AE30F}"/>
          </ac:spMkLst>
        </pc:spChg>
        <pc:spChg chg="mod">
          <ac:chgData name="Vivek kumar" userId="1ac4dc88132d6648" providerId="LiveId" clId="{36E45BEC-DAE5-4E1A-9B20-0879E46BC8B6}" dt="2024-02-19T10:53:42.797" v="17" actId="27636"/>
          <ac:spMkLst>
            <pc:docMk/>
            <pc:sldMk cId="0" sldId="862"/>
            <ac:spMk id="708612" creationId="{610A11E8-0DC0-277E-E240-566DD9F0F5F7}"/>
          </ac:spMkLst>
        </pc:spChg>
      </pc:sldChg>
      <pc:sldChg chg="modSp add del mod modAnim">
        <pc:chgData name="Vivek kumar" userId="1ac4dc88132d6648" providerId="LiveId" clId="{36E45BEC-DAE5-4E1A-9B20-0879E46BC8B6}" dt="2024-02-19T10:56:56.279" v="76" actId="20577"/>
        <pc:sldMkLst>
          <pc:docMk/>
          <pc:sldMk cId="0" sldId="863"/>
        </pc:sldMkLst>
        <pc:spChg chg="mod">
          <ac:chgData name="Vivek kumar" userId="1ac4dc88132d6648" providerId="LiveId" clId="{36E45BEC-DAE5-4E1A-9B20-0879E46BC8B6}" dt="2024-02-19T10:56:08.975" v="58" actId="14100"/>
          <ac:spMkLst>
            <pc:docMk/>
            <pc:sldMk cId="0" sldId="863"/>
            <ac:spMk id="59394" creationId="{B0E5F770-D1C2-EFF1-2B01-750D4E591E7B}"/>
          </ac:spMkLst>
        </pc:spChg>
        <pc:spChg chg="mod">
          <ac:chgData name="Vivek kumar" userId="1ac4dc88132d6648" providerId="LiveId" clId="{36E45BEC-DAE5-4E1A-9B20-0879E46BC8B6}" dt="2024-02-19T10:56:56.279" v="76" actId="20577"/>
          <ac:spMkLst>
            <pc:docMk/>
            <pc:sldMk cId="0" sldId="863"/>
            <ac:spMk id="709635" creationId="{DE5C38F2-6DD8-AA6C-5812-0D7D25E5A809}"/>
          </ac:spMkLst>
        </pc:spChg>
      </pc:sldChg>
      <pc:sldChg chg="modSp add mod">
        <pc:chgData name="Vivek kumar" userId="1ac4dc88132d6648" providerId="LiveId" clId="{36E45BEC-DAE5-4E1A-9B20-0879E46BC8B6}" dt="2024-02-19T11:00:01.643" v="101" actId="2711"/>
        <pc:sldMkLst>
          <pc:docMk/>
          <pc:sldMk cId="915577405" sldId="864"/>
        </pc:sldMkLst>
        <pc:spChg chg="mod">
          <ac:chgData name="Vivek kumar" userId="1ac4dc88132d6648" providerId="LiveId" clId="{36E45BEC-DAE5-4E1A-9B20-0879E46BC8B6}" dt="2024-02-19T10:59:10.985" v="87" actId="2711"/>
          <ac:spMkLst>
            <pc:docMk/>
            <pc:sldMk cId="915577405" sldId="864"/>
            <ac:spMk id="2" creationId="{00000000-0000-0000-0000-000000000000}"/>
          </ac:spMkLst>
        </pc:spChg>
        <pc:spChg chg="mod">
          <ac:chgData name="Vivek kumar" userId="1ac4dc88132d6648" providerId="LiveId" clId="{36E45BEC-DAE5-4E1A-9B20-0879E46BC8B6}" dt="2024-02-19T11:00:01.643" v="101" actId="2711"/>
          <ac:spMkLst>
            <pc:docMk/>
            <pc:sldMk cId="915577405" sldId="864"/>
            <ac:spMk id="3" creationId="{00000000-0000-0000-0000-000000000000}"/>
          </ac:spMkLst>
        </pc:spChg>
      </pc:sldChg>
      <pc:sldChg chg="modSp add mod">
        <pc:chgData name="Vivek kumar" userId="1ac4dc88132d6648" providerId="LiveId" clId="{36E45BEC-DAE5-4E1A-9B20-0879E46BC8B6}" dt="2024-02-19T11:00:10.920" v="102" actId="2711"/>
        <pc:sldMkLst>
          <pc:docMk/>
          <pc:sldMk cId="2107590185" sldId="865"/>
        </pc:sldMkLst>
        <pc:spChg chg="mod">
          <ac:chgData name="Vivek kumar" userId="1ac4dc88132d6648" providerId="LiveId" clId="{36E45BEC-DAE5-4E1A-9B20-0879E46BC8B6}" dt="2024-02-19T11:00:10.920" v="102" actId="2711"/>
          <ac:spMkLst>
            <pc:docMk/>
            <pc:sldMk cId="2107590185" sldId="865"/>
            <ac:spMk id="2" creationId="{00000000-0000-0000-0000-000000000000}"/>
          </ac:spMkLst>
        </pc:spChg>
        <pc:spChg chg="mod">
          <ac:chgData name="Vivek kumar" userId="1ac4dc88132d6648" providerId="LiveId" clId="{36E45BEC-DAE5-4E1A-9B20-0879E46BC8B6}" dt="2024-02-19T10:59:51.199" v="100" actId="27636"/>
          <ac:spMkLst>
            <pc:docMk/>
            <pc:sldMk cId="2107590185" sldId="865"/>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06673-0835-4B66-AA52-FD09A81A83B4}" type="datetimeFigureOut">
              <a:rPr lang="en-IN" smtClean="0"/>
              <a:t>04-03-2024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7F1A9-595A-4BCB-AB99-D907FF8CAD23}" type="slidenum">
              <a:rPr lang="en-IN" smtClean="0"/>
              <a:t>‹#›</a:t>
            </a:fld>
            <a:endParaRPr lang="en-IN"/>
          </a:p>
        </p:txBody>
      </p:sp>
    </p:spTree>
    <p:extLst>
      <p:ext uri="{BB962C8B-B14F-4D97-AF65-F5344CB8AC3E}">
        <p14:creationId xmlns:p14="http://schemas.microsoft.com/office/powerpoint/2010/main" val="206236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18108D6B-6CE3-E802-A6AC-43B3EE2E95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62EAF702-E9A9-45B9-9D78-E977291F9922}"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26627" name="Rectangle 2">
            <a:extLst>
              <a:ext uri="{FF2B5EF4-FFF2-40B4-BE49-F238E27FC236}">
                <a16:creationId xmlns:a16="http://schemas.microsoft.com/office/drawing/2014/main" id="{D39A5D63-AF2E-BF47-E1BB-B1F789777825}"/>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26628" name="Rectangle 3">
            <a:extLst>
              <a:ext uri="{FF2B5EF4-FFF2-40B4-BE49-F238E27FC236}">
                <a16:creationId xmlns:a16="http://schemas.microsoft.com/office/drawing/2014/main" id="{AC6EC0D8-F6CC-FF51-AECA-CCFC54D5AC1D}"/>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lgn="r"/>
            <a:r>
              <a:rPr lang="en-US" altLang="en-US" sz="1000" i="1">
                <a:latin typeface="Times New Roman" panose="02020603050405020304" pitchFamily="18" charset="0"/>
              </a:rPr>
              <a:t>1</a:t>
            </a:r>
          </a:p>
        </p:txBody>
      </p:sp>
      <p:sp>
        <p:nvSpPr>
          <p:cNvPr id="26629" name="Rectangle 4">
            <a:extLst>
              <a:ext uri="{FF2B5EF4-FFF2-40B4-BE49-F238E27FC236}">
                <a16:creationId xmlns:a16="http://schemas.microsoft.com/office/drawing/2014/main" id="{83B654F0-23F4-9824-2955-3927785AF59E}"/>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26630" name="Rectangle 5">
            <a:extLst>
              <a:ext uri="{FF2B5EF4-FFF2-40B4-BE49-F238E27FC236}">
                <a16:creationId xmlns:a16="http://schemas.microsoft.com/office/drawing/2014/main" id="{32C91E96-5B87-EE80-98F4-409B3921A3B0}"/>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26631" name="Rectangle 6">
            <a:extLst>
              <a:ext uri="{FF2B5EF4-FFF2-40B4-BE49-F238E27FC236}">
                <a16:creationId xmlns:a16="http://schemas.microsoft.com/office/drawing/2014/main" id="{E6222751-7106-3CA4-BA06-122282E2C4CE}"/>
              </a:ext>
            </a:extLst>
          </p:cNvPr>
          <p:cNvSpPr>
            <a:spLocks noGrp="1" noRot="1" noChangeAspect="1" noChangeArrowheads="1" noTextEdit="1"/>
          </p:cNvSpPr>
          <p:nvPr>
            <p:ph type="sldImg"/>
          </p:nvPr>
        </p:nvSpPr>
        <p:spPr>
          <a:ln w="12700" cap="flat">
            <a:solidFill>
              <a:schemeClr val="tx1"/>
            </a:solidFill>
          </a:ln>
        </p:spPr>
      </p:sp>
      <p:sp>
        <p:nvSpPr>
          <p:cNvPr id="26632" name="Rectangle 7">
            <a:extLst>
              <a:ext uri="{FF2B5EF4-FFF2-40B4-BE49-F238E27FC236}">
                <a16:creationId xmlns:a16="http://schemas.microsoft.com/office/drawing/2014/main" id="{AF12BC27-5113-8C28-0109-9979E17F8C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5B16B08-E16E-7904-F6D4-405AE135C1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80A67B14-6449-4826-A77C-1693E633408A}" type="slidenum">
              <a:rPr lang="en-US" altLang="en-US" sz="1200"/>
              <a:pPr/>
              <a:t>32</a:t>
            </a:fld>
            <a:endParaRPr lang="en-US" altLang="en-US" sz="1200"/>
          </a:p>
        </p:txBody>
      </p:sp>
      <p:sp>
        <p:nvSpPr>
          <p:cNvPr id="30723" name="Rectangle 2">
            <a:extLst>
              <a:ext uri="{FF2B5EF4-FFF2-40B4-BE49-F238E27FC236}">
                <a16:creationId xmlns:a16="http://schemas.microsoft.com/office/drawing/2014/main" id="{058E960B-77F9-AFBA-76DB-22E66D0968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Here do demo using diffraction grating for red and green laser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29CE086-22B2-CF87-CC33-7BC5698EEC88}"/>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03" name="Rectangle 3">
            <a:extLst>
              <a:ext uri="{FF2B5EF4-FFF2-40B4-BE49-F238E27FC236}">
                <a16:creationId xmlns:a16="http://schemas.microsoft.com/office/drawing/2014/main" id="{4A460BED-BE6E-D243-C254-7D87B47CD8A0}"/>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27</a:t>
            </a:r>
          </a:p>
        </p:txBody>
      </p:sp>
      <p:sp>
        <p:nvSpPr>
          <p:cNvPr id="102404" name="Rectangle 4">
            <a:extLst>
              <a:ext uri="{FF2B5EF4-FFF2-40B4-BE49-F238E27FC236}">
                <a16:creationId xmlns:a16="http://schemas.microsoft.com/office/drawing/2014/main" id="{E0D7F8AB-BC52-D44F-DE1A-1B725CF16D41}"/>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05" name="Rectangle 5">
            <a:extLst>
              <a:ext uri="{FF2B5EF4-FFF2-40B4-BE49-F238E27FC236}">
                <a16:creationId xmlns:a16="http://schemas.microsoft.com/office/drawing/2014/main" id="{7A3EFAD1-0BF6-130A-11BC-44AAE5601D0C}"/>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06" name="Rectangle 6">
            <a:extLst>
              <a:ext uri="{FF2B5EF4-FFF2-40B4-BE49-F238E27FC236}">
                <a16:creationId xmlns:a16="http://schemas.microsoft.com/office/drawing/2014/main" id="{6855FBF6-AA45-B001-6C6C-8FBE99CBE030}"/>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07" name="Rectangle 7">
            <a:extLst>
              <a:ext uri="{FF2B5EF4-FFF2-40B4-BE49-F238E27FC236}">
                <a16:creationId xmlns:a16="http://schemas.microsoft.com/office/drawing/2014/main" id="{B2AD545E-52F9-30D4-CBEC-18D0F6F0727E}"/>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26</a:t>
            </a:r>
          </a:p>
        </p:txBody>
      </p:sp>
      <p:sp>
        <p:nvSpPr>
          <p:cNvPr id="102408" name="Rectangle 8">
            <a:extLst>
              <a:ext uri="{FF2B5EF4-FFF2-40B4-BE49-F238E27FC236}">
                <a16:creationId xmlns:a16="http://schemas.microsoft.com/office/drawing/2014/main" id="{95A0F5A7-CB8B-A8BB-A992-AD6ED2156A0A}"/>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09" name="Rectangle 9">
            <a:extLst>
              <a:ext uri="{FF2B5EF4-FFF2-40B4-BE49-F238E27FC236}">
                <a16:creationId xmlns:a16="http://schemas.microsoft.com/office/drawing/2014/main" id="{88A0FD6B-4514-5886-F1EF-3C1C45CA29A2}"/>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2410" name="Rectangle 10">
            <a:extLst>
              <a:ext uri="{FF2B5EF4-FFF2-40B4-BE49-F238E27FC236}">
                <a16:creationId xmlns:a16="http://schemas.microsoft.com/office/drawing/2014/main" id="{E1F23409-A0D5-2E82-017B-AB8BF6CFEEDB}"/>
              </a:ext>
            </a:extLst>
          </p:cNvPr>
          <p:cNvSpPr>
            <a:spLocks noGrp="1" noRot="1" noChangeAspect="1" noChangeArrowheads="1" noTextEdit="1"/>
          </p:cNvSpPr>
          <p:nvPr>
            <p:ph type="sldImg"/>
          </p:nvPr>
        </p:nvSpPr>
        <p:spPr bwMode="auto">
          <a:xfrm>
            <a:off x="1141413" y="701675"/>
            <a:ext cx="4576762" cy="343217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11" name="Rectangle 11">
            <a:extLst>
              <a:ext uri="{FF2B5EF4-FFF2-40B4-BE49-F238E27FC236}">
                <a16:creationId xmlns:a16="http://schemas.microsoft.com/office/drawing/2014/main" id="{6FF98BC8-04EF-3367-61F4-5B766FF5E4F4}"/>
              </a:ext>
            </a:extLst>
          </p:cNvPr>
          <p:cNvSpPr>
            <a:spLocks noGrp="1" noChangeArrowheads="1"/>
          </p:cNvSpPr>
          <p:nvPr>
            <p:ph type="body" idx="1"/>
          </p:nvPr>
        </p:nvSpPr>
        <p:spPr bwMode="auto">
          <a:xfrm>
            <a:off x="920750" y="4338638"/>
            <a:ext cx="5016500" cy="4103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287BE26E-EF6F-EC4F-21D6-F533A18F8C41}"/>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1" name="Rectangle 3">
            <a:extLst>
              <a:ext uri="{FF2B5EF4-FFF2-40B4-BE49-F238E27FC236}">
                <a16:creationId xmlns:a16="http://schemas.microsoft.com/office/drawing/2014/main" id="{C4056DE1-8C2C-731F-2C63-D8A86DD43CF2}"/>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28</a:t>
            </a:r>
          </a:p>
        </p:txBody>
      </p:sp>
      <p:sp>
        <p:nvSpPr>
          <p:cNvPr id="104452" name="Rectangle 4">
            <a:extLst>
              <a:ext uri="{FF2B5EF4-FFF2-40B4-BE49-F238E27FC236}">
                <a16:creationId xmlns:a16="http://schemas.microsoft.com/office/drawing/2014/main" id="{649CC9F7-5F98-0C4E-E372-4B18B022DE25}"/>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3" name="Rectangle 5">
            <a:extLst>
              <a:ext uri="{FF2B5EF4-FFF2-40B4-BE49-F238E27FC236}">
                <a16:creationId xmlns:a16="http://schemas.microsoft.com/office/drawing/2014/main" id="{7604BF0C-DC90-FA77-CBC6-98199A35A4D2}"/>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4" name="Rectangle 6">
            <a:extLst>
              <a:ext uri="{FF2B5EF4-FFF2-40B4-BE49-F238E27FC236}">
                <a16:creationId xmlns:a16="http://schemas.microsoft.com/office/drawing/2014/main" id="{8B124915-CEC8-AA4A-4C7E-C443DBE686C1}"/>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5" name="Rectangle 7">
            <a:extLst>
              <a:ext uri="{FF2B5EF4-FFF2-40B4-BE49-F238E27FC236}">
                <a16:creationId xmlns:a16="http://schemas.microsoft.com/office/drawing/2014/main" id="{484AD3F2-D8A1-423B-8BD5-4823BCD9DDF3}"/>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26</a:t>
            </a:r>
          </a:p>
        </p:txBody>
      </p:sp>
      <p:sp>
        <p:nvSpPr>
          <p:cNvPr id="104456" name="Rectangle 8">
            <a:extLst>
              <a:ext uri="{FF2B5EF4-FFF2-40B4-BE49-F238E27FC236}">
                <a16:creationId xmlns:a16="http://schemas.microsoft.com/office/drawing/2014/main" id="{65D3723C-181E-2756-9B6F-DA0193496895}"/>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7" name="Rectangle 9">
            <a:extLst>
              <a:ext uri="{FF2B5EF4-FFF2-40B4-BE49-F238E27FC236}">
                <a16:creationId xmlns:a16="http://schemas.microsoft.com/office/drawing/2014/main" id="{03A4E40B-B5DA-7C27-6066-A2B94CBD581E}"/>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4458" name="Rectangle 10">
            <a:extLst>
              <a:ext uri="{FF2B5EF4-FFF2-40B4-BE49-F238E27FC236}">
                <a16:creationId xmlns:a16="http://schemas.microsoft.com/office/drawing/2014/main" id="{6A1C635F-1556-EFE0-6A2A-E90C292FB096}"/>
              </a:ext>
            </a:extLst>
          </p:cNvPr>
          <p:cNvSpPr>
            <a:spLocks noGrp="1" noRot="1" noChangeAspect="1" noChangeArrowheads="1" noTextEdit="1"/>
          </p:cNvSpPr>
          <p:nvPr>
            <p:ph type="sldImg"/>
          </p:nvPr>
        </p:nvSpPr>
        <p:spPr bwMode="auto">
          <a:xfrm>
            <a:off x="1141413" y="701675"/>
            <a:ext cx="4576762" cy="343217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9" name="Rectangle 11">
            <a:extLst>
              <a:ext uri="{FF2B5EF4-FFF2-40B4-BE49-F238E27FC236}">
                <a16:creationId xmlns:a16="http://schemas.microsoft.com/office/drawing/2014/main" id="{821B2810-7A0E-08DB-D8B9-F9BFCBE4A02F}"/>
              </a:ext>
            </a:extLst>
          </p:cNvPr>
          <p:cNvSpPr>
            <a:spLocks noGrp="1" noChangeArrowheads="1"/>
          </p:cNvSpPr>
          <p:nvPr>
            <p:ph type="body" idx="1"/>
          </p:nvPr>
        </p:nvSpPr>
        <p:spPr bwMode="auto">
          <a:xfrm>
            <a:off x="920750" y="4338638"/>
            <a:ext cx="5016500" cy="4103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2E095F2-6E21-2EB7-25DA-F231FD450C75}"/>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499" name="Rectangle 3">
            <a:extLst>
              <a:ext uri="{FF2B5EF4-FFF2-40B4-BE49-F238E27FC236}">
                <a16:creationId xmlns:a16="http://schemas.microsoft.com/office/drawing/2014/main" id="{7E04B4D0-8C26-7276-02B1-49DCC5E30641}"/>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28</a:t>
            </a:r>
          </a:p>
        </p:txBody>
      </p:sp>
      <p:sp>
        <p:nvSpPr>
          <p:cNvPr id="106500" name="Rectangle 4">
            <a:extLst>
              <a:ext uri="{FF2B5EF4-FFF2-40B4-BE49-F238E27FC236}">
                <a16:creationId xmlns:a16="http://schemas.microsoft.com/office/drawing/2014/main" id="{4545A14F-A216-06E1-DF09-BCE7498557FC}"/>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501" name="Rectangle 5">
            <a:extLst>
              <a:ext uri="{FF2B5EF4-FFF2-40B4-BE49-F238E27FC236}">
                <a16:creationId xmlns:a16="http://schemas.microsoft.com/office/drawing/2014/main" id="{7F099A8F-F71F-02E8-38A4-F42B80740CF6}"/>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502" name="Rectangle 6">
            <a:extLst>
              <a:ext uri="{FF2B5EF4-FFF2-40B4-BE49-F238E27FC236}">
                <a16:creationId xmlns:a16="http://schemas.microsoft.com/office/drawing/2014/main" id="{6927B0FD-BDDA-30B3-F1FC-863E1CF537D5}"/>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503" name="Rectangle 7">
            <a:extLst>
              <a:ext uri="{FF2B5EF4-FFF2-40B4-BE49-F238E27FC236}">
                <a16:creationId xmlns:a16="http://schemas.microsoft.com/office/drawing/2014/main" id="{C4FEDBFC-B62B-1390-4A14-0357FC37EF46}"/>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26</a:t>
            </a:r>
          </a:p>
        </p:txBody>
      </p:sp>
      <p:sp>
        <p:nvSpPr>
          <p:cNvPr id="106504" name="Rectangle 8">
            <a:extLst>
              <a:ext uri="{FF2B5EF4-FFF2-40B4-BE49-F238E27FC236}">
                <a16:creationId xmlns:a16="http://schemas.microsoft.com/office/drawing/2014/main" id="{A62B9D48-F54F-2B8C-F5BB-77B9A112866E}"/>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505" name="Rectangle 9">
            <a:extLst>
              <a:ext uri="{FF2B5EF4-FFF2-40B4-BE49-F238E27FC236}">
                <a16:creationId xmlns:a16="http://schemas.microsoft.com/office/drawing/2014/main" id="{50C1851D-C035-03D7-2A66-0CF7141E0847}"/>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6506" name="Rectangle 10">
            <a:extLst>
              <a:ext uri="{FF2B5EF4-FFF2-40B4-BE49-F238E27FC236}">
                <a16:creationId xmlns:a16="http://schemas.microsoft.com/office/drawing/2014/main" id="{159FE012-5896-CE1E-C502-E318E2023D2B}"/>
              </a:ext>
            </a:extLst>
          </p:cNvPr>
          <p:cNvSpPr>
            <a:spLocks noGrp="1" noRot="1" noChangeAspect="1" noChangeArrowheads="1" noTextEdit="1"/>
          </p:cNvSpPr>
          <p:nvPr>
            <p:ph type="sldImg"/>
          </p:nvPr>
        </p:nvSpPr>
        <p:spPr bwMode="auto">
          <a:xfrm>
            <a:off x="1141413" y="701675"/>
            <a:ext cx="4576762" cy="343217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7" name="Rectangle 11">
            <a:extLst>
              <a:ext uri="{FF2B5EF4-FFF2-40B4-BE49-F238E27FC236}">
                <a16:creationId xmlns:a16="http://schemas.microsoft.com/office/drawing/2014/main" id="{5EB8C851-FBCC-39BB-8A62-2D1D9E851BD0}"/>
              </a:ext>
            </a:extLst>
          </p:cNvPr>
          <p:cNvSpPr>
            <a:spLocks noGrp="1" noChangeArrowheads="1"/>
          </p:cNvSpPr>
          <p:nvPr>
            <p:ph type="body" idx="1"/>
          </p:nvPr>
        </p:nvSpPr>
        <p:spPr bwMode="auto">
          <a:xfrm>
            <a:off x="920750" y="4338638"/>
            <a:ext cx="5016500" cy="4103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583F06D-C2AC-9B7F-9F31-CF68311F6D57}"/>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47" name="Rectangle 3">
            <a:extLst>
              <a:ext uri="{FF2B5EF4-FFF2-40B4-BE49-F238E27FC236}">
                <a16:creationId xmlns:a16="http://schemas.microsoft.com/office/drawing/2014/main" id="{F695B4F5-5C68-1D9D-D0DC-36257DC4CC08}"/>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31</a:t>
            </a:r>
          </a:p>
        </p:txBody>
      </p:sp>
      <p:sp>
        <p:nvSpPr>
          <p:cNvPr id="108548" name="Rectangle 4">
            <a:extLst>
              <a:ext uri="{FF2B5EF4-FFF2-40B4-BE49-F238E27FC236}">
                <a16:creationId xmlns:a16="http://schemas.microsoft.com/office/drawing/2014/main" id="{7FDB8D42-3C3F-8C2A-0012-469C989C4F8D}"/>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49" name="Rectangle 5">
            <a:extLst>
              <a:ext uri="{FF2B5EF4-FFF2-40B4-BE49-F238E27FC236}">
                <a16:creationId xmlns:a16="http://schemas.microsoft.com/office/drawing/2014/main" id="{A1CE076F-30DD-DEA2-9AEF-5BE38C230ECB}"/>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50" name="Rectangle 6">
            <a:extLst>
              <a:ext uri="{FF2B5EF4-FFF2-40B4-BE49-F238E27FC236}">
                <a16:creationId xmlns:a16="http://schemas.microsoft.com/office/drawing/2014/main" id="{5CCFB90E-38C0-4DF2-4F15-F285162DAB57}"/>
              </a:ext>
            </a:extLst>
          </p:cNvPr>
          <p:cNvSpPr>
            <a:spLocks noChangeArrowheads="1"/>
          </p:cNvSpPr>
          <p:nvPr/>
        </p:nvSpPr>
        <p:spPr bwMode="auto">
          <a:xfrm>
            <a:off x="388620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51" name="Rectangle 7">
            <a:extLst>
              <a:ext uri="{FF2B5EF4-FFF2-40B4-BE49-F238E27FC236}">
                <a16:creationId xmlns:a16="http://schemas.microsoft.com/office/drawing/2014/main" id="{EE001B98-4496-2B3B-4A6A-9ACFE0A8596F}"/>
              </a:ext>
            </a:extLst>
          </p:cNvPr>
          <p:cNvSpPr>
            <a:spLocks noChangeArrowheads="1"/>
          </p:cNvSpPr>
          <p:nvPr/>
        </p:nvSpPr>
        <p:spPr bwMode="auto">
          <a:xfrm>
            <a:off x="388620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t>26</a:t>
            </a:r>
          </a:p>
        </p:txBody>
      </p:sp>
      <p:sp>
        <p:nvSpPr>
          <p:cNvPr id="108552" name="Rectangle 8">
            <a:extLst>
              <a:ext uri="{FF2B5EF4-FFF2-40B4-BE49-F238E27FC236}">
                <a16:creationId xmlns:a16="http://schemas.microsoft.com/office/drawing/2014/main" id="{0DB8F0FE-2D5C-E62E-E9F4-DDB9F7C178E3}"/>
              </a:ext>
            </a:extLst>
          </p:cNvPr>
          <p:cNvSpPr>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53" name="Rectangle 9">
            <a:extLst>
              <a:ext uri="{FF2B5EF4-FFF2-40B4-BE49-F238E27FC236}">
                <a16:creationId xmlns:a16="http://schemas.microsoft.com/office/drawing/2014/main" id="{F490F27A-5A72-FB95-CBEF-5B297CA6B7F3}"/>
              </a:ext>
            </a:extLst>
          </p:cNvPr>
          <p:cNvSpPr>
            <a:spLocks noChangeArrowheads="1"/>
          </p:cNvSpPr>
          <p:nvPr/>
        </p:nvSpPr>
        <p:spPr bwMode="auto">
          <a:xfrm>
            <a:off x="0" y="-1588"/>
            <a:ext cx="2971800"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8554" name="Rectangle 10">
            <a:extLst>
              <a:ext uri="{FF2B5EF4-FFF2-40B4-BE49-F238E27FC236}">
                <a16:creationId xmlns:a16="http://schemas.microsoft.com/office/drawing/2014/main" id="{42DD1B8B-48AD-C14C-5D98-4AB52C8D62AC}"/>
              </a:ext>
            </a:extLst>
          </p:cNvPr>
          <p:cNvSpPr>
            <a:spLocks noGrp="1" noRot="1" noChangeAspect="1" noChangeArrowheads="1" noTextEdit="1"/>
          </p:cNvSpPr>
          <p:nvPr>
            <p:ph type="sldImg"/>
          </p:nvPr>
        </p:nvSpPr>
        <p:spPr bwMode="auto">
          <a:xfrm>
            <a:off x="1141413" y="701675"/>
            <a:ext cx="4576762" cy="343217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55" name="Rectangle 11">
            <a:extLst>
              <a:ext uri="{FF2B5EF4-FFF2-40B4-BE49-F238E27FC236}">
                <a16:creationId xmlns:a16="http://schemas.microsoft.com/office/drawing/2014/main" id="{A2CD48FB-907B-A088-2038-5C0EE783438E}"/>
              </a:ext>
            </a:extLst>
          </p:cNvPr>
          <p:cNvSpPr>
            <a:spLocks noGrp="1" noChangeArrowheads="1"/>
          </p:cNvSpPr>
          <p:nvPr>
            <p:ph type="body" idx="1"/>
          </p:nvPr>
        </p:nvSpPr>
        <p:spPr bwMode="auto">
          <a:xfrm>
            <a:off x="920750" y="4338638"/>
            <a:ext cx="5016500" cy="4103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C8C18472-0469-0641-7000-A4BC533602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4692BA17-CAFE-4B69-8407-E7469EBC8951}"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40963" name="Rectangle 2">
            <a:extLst>
              <a:ext uri="{FF2B5EF4-FFF2-40B4-BE49-F238E27FC236}">
                <a16:creationId xmlns:a16="http://schemas.microsoft.com/office/drawing/2014/main" id="{3D0EB0CF-53C8-76F9-C587-B69D90A2ADF8}"/>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FD5F211-1DAB-B48E-93FF-7A1ED2B6E7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FB5C9D6A-A5C4-B122-45E6-D76AFD616A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42363213-3745-4E2B-8A9C-8B66DA70F4BC}"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41987" name="Rectangle 2">
            <a:extLst>
              <a:ext uri="{FF2B5EF4-FFF2-40B4-BE49-F238E27FC236}">
                <a16:creationId xmlns:a16="http://schemas.microsoft.com/office/drawing/2014/main" id="{9A25D3D2-A9C4-7E11-7BDB-CC13EAC843B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0DD8F9A8-EF6A-1E00-F52F-EADDAD76FD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491F48F-530F-716A-15D8-0B432F4898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FDFE0F25-93D4-43F5-8E60-9D24F5FBEEAB}"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43011" name="Rectangle 2">
            <a:extLst>
              <a:ext uri="{FF2B5EF4-FFF2-40B4-BE49-F238E27FC236}">
                <a16:creationId xmlns:a16="http://schemas.microsoft.com/office/drawing/2014/main" id="{8FED3902-364E-D816-5B8E-FB0C6B189E70}"/>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ACEC2B21-D73B-A43B-438D-A9AAD233E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3972578-5FEB-3A23-D57D-AF8CF3A698AF}"/>
              </a:ext>
            </a:extLst>
          </p:cNvPr>
          <p:cNvSpPr>
            <a:spLocks noGrp="1" noRot="1" noChangeAspect="1" noChangeArrowheads="1" noTextEdit="1"/>
          </p:cNvSpPr>
          <p:nvPr>
            <p:ph type="sldImg"/>
          </p:nvPr>
        </p:nvSpPr>
        <p:spPr>
          <a:solidFill>
            <a:srgbClr val="FFFFFF"/>
          </a:solidFill>
          <a:ln/>
        </p:spPr>
      </p:sp>
      <p:sp>
        <p:nvSpPr>
          <p:cNvPr id="43011" name="Rectangle 3">
            <a:extLst>
              <a:ext uri="{FF2B5EF4-FFF2-40B4-BE49-F238E27FC236}">
                <a16:creationId xmlns:a16="http://schemas.microsoft.com/office/drawing/2014/main" id="{23F6391A-8FE4-4DD2-E90E-235F932BAA66}"/>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3914841-CE90-4274-7C08-24D895B3C646}"/>
              </a:ext>
            </a:extLst>
          </p:cNvPr>
          <p:cNvSpPr>
            <a:spLocks noGrp="1" noChangeArrowheads="1"/>
          </p:cNvSpPr>
          <p:nvPr>
            <p:ph type="body" idx="1"/>
          </p:nvPr>
        </p:nvSpPr>
        <p:spPr bwMode="auto">
          <a:xfrm>
            <a:off x="920750" y="4338638"/>
            <a:ext cx="5016500" cy="41036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
        <p:nvSpPr>
          <p:cNvPr id="118787" name="Rectangle 3">
            <a:extLst>
              <a:ext uri="{FF2B5EF4-FFF2-40B4-BE49-F238E27FC236}">
                <a16:creationId xmlns:a16="http://schemas.microsoft.com/office/drawing/2014/main" id="{0D538782-3866-3D7B-FA0E-80C1A813D978}"/>
              </a:ext>
            </a:extLst>
          </p:cNvPr>
          <p:cNvSpPr>
            <a:spLocks noGrp="1" noRot="1" noChangeAspect="1" noChangeArrowheads="1" noTextEdit="1"/>
          </p:cNvSpPr>
          <p:nvPr>
            <p:ph type="sldImg"/>
          </p:nvPr>
        </p:nvSpPr>
        <p:spPr bwMode="auto">
          <a:xfrm>
            <a:off x="1141413" y="701675"/>
            <a:ext cx="4576762" cy="3432175"/>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50E7F6F1-BFDF-A073-F6B1-54A662A8CE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9E026590-F9DA-49E2-9EC4-AC1A62AA3A9E}"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31747" name="Rectangle 2">
            <a:extLst>
              <a:ext uri="{FF2B5EF4-FFF2-40B4-BE49-F238E27FC236}">
                <a16:creationId xmlns:a16="http://schemas.microsoft.com/office/drawing/2014/main" id="{285B2589-5695-58BA-FBC9-4FDD5FC989D9}"/>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1E8E4FC9-9D5F-09AA-B566-2AFE74C5A1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Demo 440 Sound Interference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9264566C-3793-E2BF-3D69-359042E727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2F2FD72F-F693-4EAB-8785-A3357712D584}"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
        <p:nvSpPr>
          <p:cNvPr id="32771" name="Rectangle 2">
            <a:extLst>
              <a:ext uri="{FF2B5EF4-FFF2-40B4-BE49-F238E27FC236}">
                <a16:creationId xmlns:a16="http://schemas.microsoft.com/office/drawing/2014/main" id="{C13AB1A5-72AF-96F2-DD9C-8ACEE913F6DE}"/>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1094ED90-A123-F902-90D5-B8F96B6A0F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FE573E3-B371-B073-E7EF-BF21E5FDC1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4964C5FB-FDFB-4276-8745-37C6DD294A49}"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33795" name="Rectangle 2">
            <a:extLst>
              <a:ext uri="{FF2B5EF4-FFF2-40B4-BE49-F238E27FC236}">
                <a16:creationId xmlns:a16="http://schemas.microsoft.com/office/drawing/2014/main" id="{DD155CA7-B1AC-274A-BCB8-A69D73FAE12B}"/>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ED3E0290-AC27-71D9-A561-C9D1310873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A506B26-C981-33EA-BF0B-74491EE25A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BA0B9EBC-4E9D-40E9-8B88-4894C459E5EB}"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34819" name="Rectangle 2">
            <a:extLst>
              <a:ext uri="{FF2B5EF4-FFF2-40B4-BE49-F238E27FC236}">
                <a16:creationId xmlns:a16="http://schemas.microsoft.com/office/drawing/2014/main" id="{700C78ED-55E5-B340-1156-7E53ACE141F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948BFC8D-E83C-27BC-5052-B16FFBF124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60% got  this correct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7C7E3374-D73D-BE41-EC29-8FF64FD0C9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B04A7CD7-BF4F-4F81-87E1-6B72D6C224E7}"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35843" name="Rectangle 2">
            <a:extLst>
              <a:ext uri="{FF2B5EF4-FFF2-40B4-BE49-F238E27FC236}">
                <a16:creationId xmlns:a16="http://schemas.microsoft.com/office/drawing/2014/main" id="{8762DEBB-7F67-9ABA-13F7-03DF6D36338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3BECD34-E226-5836-E35C-321E0C95D2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3CC7915-C628-A044-814F-4EC17DAB33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fld id="{5BC2FC01-E949-4249-9FBF-4C6246FD764C}"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36867" name="Rectangle 2">
            <a:extLst>
              <a:ext uri="{FF2B5EF4-FFF2-40B4-BE49-F238E27FC236}">
                <a16:creationId xmlns:a16="http://schemas.microsoft.com/office/drawing/2014/main" id="{D46EB7BD-E440-5F70-D7A2-F16053591A68}"/>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933320A-823B-1B30-BC33-B22A7AC6C7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DF71F12-1196-6F0A-A584-79D4839BB96F}"/>
              </a:ext>
            </a:extLst>
          </p:cNvPr>
          <p:cNvSpPr>
            <a:spLocks noGrp="1" noRot="1" noChangeAspect="1" noChangeArrowheads="1" noTextEdit="1"/>
          </p:cNvSpPr>
          <p:nvPr>
            <p:ph type="sldImg"/>
          </p:nvPr>
        </p:nvSpPr>
        <p:spPr>
          <a:solidFill>
            <a:srgbClr val="FFFFFF"/>
          </a:solidFill>
          <a:ln/>
        </p:spPr>
      </p:sp>
      <p:sp>
        <p:nvSpPr>
          <p:cNvPr id="35843" name="Rectangle 3">
            <a:extLst>
              <a:ext uri="{FF2B5EF4-FFF2-40B4-BE49-F238E27FC236}">
                <a16:creationId xmlns:a16="http://schemas.microsoft.com/office/drawing/2014/main" id="{6C47C6CA-EBFA-AA60-C98C-ABCC0A58220D}"/>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2BEF7BA-9FBA-0D16-2F43-BDB3CD6394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CFC7D5F0-A54B-4138-99E3-B9F4042CB7C3}" type="slidenum">
              <a:rPr lang="en-US" altLang="en-US" sz="1200"/>
              <a:pPr/>
              <a:t>31</a:t>
            </a:fld>
            <a:endParaRPr lang="en-US" altLang="en-US" sz="1200"/>
          </a:p>
        </p:txBody>
      </p:sp>
      <p:sp>
        <p:nvSpPr>
          <p:cNvPr id="29699" name="Rectangle 2">
            <a:extLst>
              <a:ext uri="{FF2B5EF4-FFF2-40B4-BE49-F238E27FC236}">
                <a16:creationId xmlns:a16="http://schemas.microsoft.com/office/drawing/2014/main" id="{39A373DA-EA13-BB76-4827-18E6D1F8D9F7}"/>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65076E13-1656-9A40-1F20-92AA208F4B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BA292F-0468-4B47-AAB5-242EF1DD6015}"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1502723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A292F-0468-4B47-AAB5-242EF1DD6015}"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198436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BA292F-0468-4B47-AAB5-242EF1DD6015}"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291872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6545-6C0C-C7F8-1E54-0B54600CB9A7}"/>
              </a:ext>
            </a:extLst>
          </p:cNvPr>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B852FE-C4C5-30CA-C632-2FD836598C34}"/>
              </a:ext>
            </a:extLst>
          </p:cNvPr>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Online Image Placeholder 3">
            <a:extLst>
              <a:ext uri="{FF2B5EF4-FFF2-40B4-BE49-F238E27FC236}">
                <a16:creationId xmlns:a16="http://schemas.microsoft.com/office/drawing/2014/main" id="{853F38DC-3643-9D34-CE38-DEBB748B49A8}"/>
              </a:ext>
            </a:extLst>
          </p:cNvPr>
          <p:cNvSpPr>
            <a:spLocks noGrp="1"/>
          </p:cNvSpPr>
          <p:nvPr>
            <p:ph type="clipArt" sz="half" idx="2"/>
          </p:nvPr>
        </p:nvSpPr>
        <p:spPr>
          <a:xfrm>
            <a:off x="4648200" y="1600200"/>
            <a:ext cx="4038600" cy="4525963"/>
          </a:xfrm>
        </p:spPr>
        <p:txBody>
          <a:bodyPr/>
          <a:lstStyle/>
          <a:p>
            <a:endParaRPr lang="en-IN"/>
          </a:p>
        </p:txBody>
      </p:sp>
      <p:sp>
        <p:nvSpPr>
          <p:cNvPr id="5" name="Date Placeholder 4">
            <a:extLst>
              <a:ext uri="{FF2B5EF4-FFF2-40B4-BE49-F238E27FC236}">
                <a16:creationId xmlns:a16="http://schemas.microsoft.com/office/drawing/2014/main" id="{A0B595C0-895F-AA51-9462-60E5A08DB6F9}"/>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71F2B54-869E-C52C-50A2-12401E37A2AC}"/>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66BE21C-89EF-1B2F-B9C6-EF30632C1359}"/>
              </a:ext>
            </a:extLst>
          </p:cNvPr>
          <p:cNvSpPr>
            <a:spLocks noGrp="1"/>
          </p:cNvSpPr>
          <p:nvPr>
            <p:ph type="sldNum" sz="quarter" idx="12"/>
          </p:nvPr>
        </p:nvSpPr>
        <p:spPr>
          <a:xfrm>
            <a:off x="6553200" y="6245225"/>
            <a:ext cx="2133600" cy="476250"/>
          </a:xfrm>
        </p:spPr>
        <p:txBody>
          <a:bodyPr/>
          <a:lstStyle>
            <a:lvl1pPr>
              <a:defRPr/>
            </a:lvl1pPr>
          </a:lstStyle>
          <a:p>
            <a:fld id="{30A0CA91-5EFC-433B-836A-408BEF57D683}" type="slidenum">
              <a:rPr lang="en-US" altLang="en-US"/>
              <a:pPr/>
              <a:t>‹#›</a:t>
            </a:fld>
            <a:endParaRPr lang="en-US" altLang="en-US"/>
          </a:p>
        </p:txBody>
      </p:sp>
    </p:spTree>
    <p:extLst>
      <p:ext uri="{BB962C8B-B14F-4D97-AF65-F5344CB8AC3E}">
        <p14:creationId xmlns:p14="http://schemas.microsoft.com/office/powerpoint/2010/main" val="3331702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47200E-2958-475D-2A63-AEB33A874F1F}"/>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8F5FFE8B-64B5-D9A0-3F6C-8D6AA66CE47E}"/>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412A43C9-0C0C-F9EC-7B26-5135F411D20B}"/>
              </a:ext>
            </a:extLst>
          </p:cNvPr>
          <p:cNvSpPr>
            <a:spLocks noGrp="1"/>
          </p:cNvSpPr>
          <p:nvPr>
            <p:ph type="sldNum" sz="quarter" idx="12"/>
          </p:nvPr>
        </p:nvSpPr>
        <p:spPr/>
        <p:txBody>
          <a:bodyPr/>
          <a:lstStyle>
            <a:lvl1pPr>
              <a:defRPr smtClean="0"/>
            </a:lvl1pPr>
          </a:lstStyle>
          <a:p>
            <a:pPr>
              <a:defRPr/>
            </a:pPr>
            <a:fld id="{F9F119A5-3571-4F0C-8DE0-858C1BD5BDE7}" type="slidenum">
              <a:rPr lang="en-US" altLang="en-US"/>
              <a:pPr>
                <a:defRPr/>
              </a:pPr>
              <a:t>‹#›</a:t>
            </a:fld>
            <a:endParaRPr lang="en-US" altLang="en-US"/>
          </a:p>
        </p:txBody>
      </p:sp>
    </p:spTree>
    <p:extLst>
      <p:ext uri="{BB962C8B-B14F-4D97-AF65-F5344CB8AC3E}">
        <p14:creationId xmlns:p14="http://schemas.microsoft.com/office/powerpoint/2010/main" val="427792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100" y="292100"/>
            <a:ext cx="8362950" cy="777874"/>
          </a:xfrm>
        </p:spPr>
        <p:txBody>
          <a:bodyPr/>
          <a:lstStyle>
            <a:lvl1pPr>
              <a:defRPr b="1">
                <a:solidFill>
                  <a:srgbClr val="00B050"/>
                </a:solidFill>
              </a:defRPr>
            </a:lvl1pPr>
          </a:lstStyle>
          <a:p>
            <a:r>
              <a:rPr lang="en-US"/>
              <a:t>Click to edit Master title style</a:t>
            </a:r>
            <a:endParaRPr lang="en-US" dirty="0"/>
          </a:p>
        </p:txBody>
      </p:sp>
      <p:sp>
        <p:nvSpPr>
          <p:cNvPr id="3" name="Content Placeholder 2"/>
          <p:cNvSpPr>
            <a:spLocks noGrp="1"/>
          </p:cNvSpPr>
          <p:nvPr>
            <p:ph idx="1"/>
          </p:nvPr>
        </p:nvSpPr>
        <p:spPr>
          <a:xfrm>
            <a:off x="419099" y="1285875"/>
            <a:ext cx="8362949" cy="4891088"/>
          </a:xfrm>
        </p:spPr>
        <p:txBody>
          <a:bodyPr/>
          <a:lstStyle>
            <a:lvl1pPr>
              <a:defRPr>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9BA292F-0468-4B47-AAB5-242EF1DD6015}"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155550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BA292F-0468-4B47-AAB5-242EF1DD6015}" type="datetimeFigureOut">
              <a:rPr lang="en-IN" smtClean="0"/>
              <a:t>04-03-2024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86931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BA292F-0468-4B47-AAB5-242EF1DD6015}"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234121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BA292F-0468-4B47-AAB5-242EF1DD6015}" type="datetimeFigureOut">
              <a:rPr lang="en-IN" smtClean="0"/>
              <a:t>04-03-2024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29088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BA292F-0468-4B47-AAB5-242EF1DD6015}" type="datetimeFigureOut">
              <a:rPr lang="en-IN" smtClean="0"/>
              <a:t>04-03-2024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3520835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A292F-0468-4B47-AAB5-242EF1DD6015}" type="datetimeFigureOut">
              <a:rPr lang="en-IN" smtClean="0"/>
              <a:t>04-03-2024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294259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A292F-0468-4B47-AAB5-242EF1DD6015}"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136686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A292F-0468-4B47-AAB5-242EF1DD6015}" type="datetimeFigureOut">
              <a:rPr lang="en-IN" smtClean="0"/>
              <a:t>04-03-2024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72ADA6-25A0-426E-9C4C-768C47E9F034}" type="slidenum">
              <a:rPr lang="en-IN" smtClean="0"/>
              <a:t>‹#›</a:t>
            </a:fld>
            <a:endParaRPr lang="en-IN"/>
          </a:p>
        </p:txBody>
      </p:sp>
    </p:spTree>
    <p:extLst>
      <p:ext uri="{BB962C8B-B14F-4D97-AF65-F5344CB8AC3E}">
        <p14:creationId xmlns:p14="http://schemas.microsoft.com/office/powerpoint/2010/main" val="1592403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BA292F-0468-4B47-AAB5-242EF1DD6015}" type="datetimeFigureOut">
              <a:rPr lang="en-IN" smtClean="0"/>
              <a:t>04-03-2024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2ADA6-25A0-426E-9C4C-768C47E9F034}" type="slidenum">
              <a:rPr lang="en-IN" smtClean="0"/>
              <a:t>‹#›</a:t>
            </a:fld>
            <a:endParaRPr lang="en-IN"/>
          </a:p>
        </p:txBody>
      </p:sp>
    </p:spTree>
    <p:extLst>
      <p:ext uri="{BB962C8B-B14F-4D97-AF65-F5344CB8AC3E}">
        <p14:creationId xmlns:p14="http://schemas.microsoft.com/office/powerpoint/2010/main" val="21318084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129.wmf"/><Relationship Id="rId3" Type="http://schemas.openxmlformats.org/officeDocument/2006/relationships/oleObject" Target="../embeddings/oleObject80.bin"/><Relationship Id="rId7" Type="http://schemas.openxmlformats.org/officeDocument/2006/relationships/image" Target="../media/image126.wmf"/><Relationship Id="rId12" Type="http://schemas.openxmlformats.org/officeDocument/2006/relationships/oleObject" Target="../embeddings/oleObject84.bin"/><Relationship Id="rId2" Type="http://schemas.openxmlformats.org/officeDocument/2006/relationships/image" Target="../media/image123.jpeg"/><Relationship Id="rId1" Type="http://schemas.openxmlformats.org/officeDocument/2006/relationships/slideLayout" Target="../slideLayouts/slideLayout2.xml"/><Relationship Id="rId6" Type="http://schemas.openxmlformats.org/officeDocument/2006/relationships/oleObject" Target="../embeddings/oleObject81.bin"/><Relationship Id="rId11" Type="http://schemas.openxmlformats.org/officeDocument/2006/relationships/image" Target="../media/image128.wmf"/><Relationship Id="rId5" Type="http://schemas.openxmlformats.org/officeDocument/2006/relationships/image" Target="../media/image125.png"/><Relationship Id="rId15" Type="http://schemas.openxmlformats.org/officeDocument/2006/relationships/image" Target="../media/image130.wmf"/><Relationship Id="rId10" Type="http://schemas.openxmlformats.org/officeDocument/2006/relationships/oleObject" Target="../embeddings/oleObject83.bin"/><Relationship Id="rId4" Type="http://schemas.openxmlformats.org/officeDocument/2006/relationships/image" Target="../media/image124.emf"/><Relationship Id="rId9" Type="http://schemas.openxmlformats.org/officeDocument/2006/relationships/image" Target="../media/image127.wmf"/><Relationship Id="rId14" Type="http://schemas.openxmlformats.org/officeDocument/2006/relationships/oleObject" Target="../embeddings/oleObject85.bin"/></Relationships>
</file>

<file path=ppt/slides/_rels/slide10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6.wmf"/><Relationship Id="rId5" Type="http://schemas.openxmlformats.org/officeDocument/2006/relationships/oleObject" Target="../embeddings/oleObject9.bin"/><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17.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19.wmf"/><Relationship Id="rId4" Type="http://schemas.openxmlformats.org/officeDocument/2006/relationships/image" Target="../media/image14.wmf"/><Relationship Id="rId9"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3.wmf"/><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17.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2.wmf"/><Relationship Id="rId4" Type="http://schemas.openxmlformats.org/officeDocument/2006/relationships/image" Target="../media/image14.wmf"/><Relationship Id="rId9"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4.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26.wmf"/><Relationship Id="rId4" Type="http://schemas.openxmlformats.org/officeDocument/2006/relationships/image" Target="../media/image17.wmf"/><Relationship Id="rId9" Type="http://schemas.openxmlformats.org/officeDocument/2006/relationships/oleObject" Target="../embeddings/oleObject23.bin"/><Relationship Id="rId14" Type="http://schemas.openxmlformats.org/officeDocument/2006/relationships/image" Target="../media/image14.wmf"/></Relationships>
</file>

<file path=ppt/slides/_rels/slide16.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8.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30.wmf"/><Relationship Id="rId4" Type="http://schemas.openxmlformats.org/officeDocument/2006/relationships/image" Target="../media/image17.wmf"/><Relationship Id="rId9" Type="http://schemas.openxmlformats.org/officeDocument/2006/relationships/oleObject" Target="../embeddings/oleObject29.bin"/><Relationship Id="rId14" Type="http://schemas.openxmlformats.org/officeDocument/2006/relationships/image" Target="../media/image14.wmf"/></Relationships>
</file>

<file path=ppt/slides/_rels/slide1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3.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14.wmf"/><Relationship Id="rId4" Type="http://schemas.openxmlformats.org/officeDocument/2006/relationships/image" Target="../media/image32.wmf"/><Relationship Id="rId9" Type="http://schemas.openxmlformats.org/officeDocument/2006/relationships/oleObject" Target="../embeddings/oleObject35.bin"/></Relationships>
</file>

<file path=ppt/slides/_rels/slide1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7.bin"/><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38.bin"/><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43.wmf"/><Relationship Id="rId3" Type="http://schemas.openxmlformats.org/officeDocument/2006/relationships/image" Target="../media/image38.jpeg"/><Relationship Id="rId7" Type="http://schemas.openxmlformats.org/officeDocument/2006/relationships/image" Target="../media/image40.wmf"/><Relationship Id="rId12" Type="http://schemas.openxmlformats.org/officeDocument/2006/relationships/oleObject" Target="../embeddings/oleObject43.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oleObject" Target="../embeddings/oleObject40.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1.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gif"/><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44.bin"/><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0.bin"/><Relationship Id="rId3" Type="http://schemas.openxmlformats.org/officeDocument/2006/relationships/image" Target="../media/image45.wmf"/><Relationship Id="rId7" Type="http://schemas.openxmlformats.org/officeDocument/2006/relationships/image" Target="../media/image47.wmf"/><Relationship Id="rId12" Type="http://schemas.openxmlformats.org/officeDocument/2006/relationships/oleObject" Target="../embeddings/oleObject49.bin"/><Relationship Id="rId2" Type="http://schemas.openxmlformats.org/officeDocument/2006/relationships/notesSlide" Target="../notesSlides/notesSlide9.xml"/><Relationship Id="rId16" Type="http://schemas.openxmlformats.org/officeDocument/2006/relationships/image" Target="../media/image50.wmf"/><Relationship Id="rId1" Type="http://schemas.openxmlformats.org/officeDocument/2006/relationships/slideLayout" Target="../slideLayouts/slideLayout7.xml"/><Relationship Id="rId6" Type="http://schemas.openxmlformats.org/officeDocument/2006/relationships/oleObject" Target="../embeddings/oleObject46.bin"/><Relationship Id="rId11" Type="http://schemas.openxmlformats.org/officeDocument/2006/relationships/image" Target="../media/image49.wmf"/><Relationship Id="rId5" Type="http://schemas.openxmlformats.org/officeDocument/2006/relationships/image" Target="../media/image46.wmf"/><Relationship Id="rId15" Type="http://schemas.openxmlformats.org/officeDocument/2006/relationships/oleObject" Target="../embeddings/oleObject52.bin"/><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48.wmf"/><Relationship Id="rId14" Type="http://schemas.openxmlformats.org/officeDocument/2006/relationships/oleObject" Target="../embeddings/oleObject51.bin"/></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53.bin"/><Relationship Id="rId7" Type="http://schemas.openxmlformats.org/officeDocument/2006/relationships/image" Target="../media/image53.w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oleObject" Target="../embeddings/oleObject54.bin"/><Relationship Id="rId5" Type="http://schemas.openxmlformats.org/officeDocument/2006/relationships/image" Target="../media/image52.png"/><Relationship Id="rId4" Type="http://schemas.openxmlformats.org/officeDocument/2006/relationships/image" Target="../media/image51.wmf"/><Relationship Id="rId9" Type="http://schemas.openxmlformats.org/officeDocument/2006/relationships/oleObject" Target="../embeddings/oleObject55.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image" Target="../media/image55.gif"/><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image" Target="../media/image57.gif"/><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oleObject" Target="../embeddings/oleObject58.bin"/><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0.jpeg"/><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wmf"/><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59.bin"/><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oleObject" Target="../embeddings/oleObject60.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9.wmf"/><Relationship Id="rId7" Type="http://schemas.openxmlformats.org/officeDocument/2006/relationships/oleObject" Target="../embeddings/oleObject63.bin"/><Relationship Id="rId2" Type="http://schemas.openxmlformats.org/officeDocument/2006/relationships/oleObject" Target="../embeddings/oleObject61.bin"/><Relationship Id="rId1" Type="http://schemas.openxmlformats.org/officeDocument/2006/relationships/slideLayout" Target="../slideLayouts/slideLayout4.xml"/><Relationship Id="rId6" Type="http://schemas.openxmlformats.org/officeDocument/2006/relationships/image" Target="../media/image71.wmf"/><Relationship Id="rId5" Type="http://schemas.openxmlformats.org/officeDocument/2006/relationships/oleObject" Target="../embeddings/oleObject62.bin"/><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64.bin"/><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65.bin"/><Relationship Id="rId1" Type="http://schemas.openxmlformats.org/officeDocument/2006/relationships/slideLayout" Target="../slideLayouts/slideLayout4.xml"/><Relationship Id="rId6" Type="http://schemas.openxmlformats.org/officeDocument/2006/relationships/oleObject" Target="../embeddings/oleObject67.bin"/><Relationship Id="rId5" Type="http://schemas.openxmlformats.org/officeDocument/2006/relationships/image" Target="../media/image75.wmf"/><Relationship Id="rId4" Type="http://schemas.openxmlformats.org/officeDocument/2006/relationships/oleObject" Target="../embeddings/oleObject66.bin"/><Relationship Id="rId9" Type="http://schemas.openxmlformats.org/officeDocument/2006/relationships/image" Target="../media/image77.wmf"/></Relationships>
</file>

<file path=ppt/slides/_rels/slide5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59.bin"/><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oleObject" Target="../embeddings/oleObject60.bin"/></Relationships>
</file>

<file path=ppt/slides/_rels/slide57.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69.bin"/><Relationship Id="rId1" Type="http://schemas.openxmlformats.org/officeDocument/2006/relationships/slideLayout" Target="../slideLayouts/slideLayout4.xml"/><Relationship Id="rId5" Type="http://schemas.openxmlformats.org/officeDocument/2006/relationships/image" Target="../media/image79.wmf"/><Relationship Id="rId4" Type="http://schemas.openxmlformats.org/officeDocument/2006/relationships/oleObject" Target="../embeddings/oleObject70.bin"/></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image" Target="../media/image86.jpeg"/><Relationship Id="rId1" Type="http://schemas.openxmlformats.org/officeDocument/2006/relationships/slideLayout" Target="../slideLayouts/slideLayout12.xml"/><Relationship Id="rId6" Type="http://schemas.openxmlformats.org/officeDocument/2006/relationships/image" Target="../media/image88.wmf"/><Relationship Id="rId5" Type="http://schemas.openxmlformats.org/officeDocument/2006/relationships/oleObject" Target="../embeddings/oleObject72.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74.bin"/></Relationships>
</file>

<file path=ppt/slides/_rels/slide7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2.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76.bin"/><Relationship Id="rId1" Type="http://schemas.openxmlformats.org/officeDocument/2006/relationships/slideLayout" Target="../slideLayouts/slideLayout7.xml"/><Relationship Id="rId6" Type="http://schemas.openxmlformats.org/officeDocument/2006/relationships/oleObject" Target="../embeddings/oleObject78.bin"/><Relationship Id="rId5" Type="http://schemas.openxmlformats.org/officeDocument/2006/relationships/image" Target="../media/image94.wmf"/><Relationship Id="rId4" Type="http://schemas.openxmlformats.org/officeDocument/2006/relationships/oleObject" Target="../embeddings/oleObject77.bin"/><Relationship Id="rId9" Type="http://schemas.openxmlformats.org/officeDocument/2006/relationships/image" Target="../media/image96.wmf"/></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5716-8B9E-F71C-7488-186A4D8FD964}"/>
              </a:ext>
            </a:extLst>
          </p:cNvPr>
          <p:cNvSpPr>
            <a:spLocks noGrp="1"/>
          </p:cNvSpPr>
          <p:nvPr>
            <p:ph type="ctrTitle"/>
          </p:nvPr>
        </p:nvSpPr>
        <p:spPr/>
        <p:txBody>
          <a:bodyPr/>
          <a:lstStyle/>
          <a:p>
            <a:r>
              <a:rPr lang="en-IN" b="1" dirty="0">
                <a:solidFill>
                  <a:srgbClr val="00B050"/>
                </a:solidFill>
              </a:rPr>
              <a:t>Interference</a:t>
            </a:r>
          </a:p>
        </p:txBody>
      </p:sp>
      <p:sp>
        <p:nvSpPr>
          <p:cNvPr id="3" name="Subtitle 2">
            <a:extLst>
              <a:ext uri="{FF2B5EF4-FFF2-40B4-BE49-F238E27FC236}">
                <a16:creationId xmlns:a16="http://schemas.microsoft.com/office/drawing/2014/main" id="{36F006F9-B6D3-AB20-BA29-6E37434E55A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135174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2" name="Straight Connector 26">
            <a:extLst>
              <a:ext uri="{FF2B5EF4-FFF2-40B4-BE49-F238E27FC236}">
                <a16:creationId xmlns:a16="http://schemas.microsoft.com/office/drawing/2014/main" id="{30FE2145-0FFC-C668-41AE-5375E70B9EDA}"/>
              </a:ext>
            </a:extLst>
          </p:cNvPr>
          <p:cNvCxnSpPr>
            <a:cxnSpLocks noChangeShapeType="1"/>
          </p:cNvCxnSpPr>
          <p:nvPr/>
        </p:nvCxnSpPr>
        <p:spPr bwMode="auto">
          <a:xfrm rot="5400000">
            <a:off x="2667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5363" name="Straight Connector 27">
            <a:extLst>
              <a:ext uri="{FF2B5EF4-FFF2-40B4-BE49-F238E27FC236}">
                <a16:creationId xmlns:a16="http://schemas.microsoft.com/office/drawing/2014/main" id="{804FD051-6065-8981-8149-383691353E59}"/>
              </a:ext>
            </a:extLst>
          </p:cNvPr>
          <p:cNvCxnSpPr>
            <a:cxnSpLocks noChangeShapeType="1"/>
          </p:cNvCxnSpPr>
          <p:nvPr/>
        </p:nvCxnSpPr>
        <p:spPr bwMode="auto">
          <a:xfrm rot="5400000">
            <a:off x="4953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5364" name="Straight Connector 28">
            <a:extLst>
              <a:ext uri="{FF2B5EF4-FFF2-40B4-BE49-F238E27FC236}">
                <a16:creationId xmlns:a16="http://schemas.microsoft.com/office/drawing/2014/main" id="{FBC184F7-D42F-AE50-C2DA-86E0D974965F}"/>
              </a:ext>
            </a:extLst>
          </p:cNvPr>
          <p:cNvCxnSpPr>
            <a:cxnSpLocks noChangeShapeType="1"/>
          </p:cNvCxnSpPr>
          <p:nvPr/>
        </p:nvCxnSpPr>
        <p:spPr bwMode="auto">
          <a:xfrm rot="5400000">
            <a:off x="7239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5365" name="Straight Connector 29">
            <a:extLst>
              <a:ext uri="{FF2B5EF4-FFF2-40B4-BE49-F238E27FC236}">
                <a16:creationId xmlns:a16="http://schemas.microsoft.com/office/drawing/2014/main" id="{9D41AB28-EA7C-3D5C-6B60-1411D5FF9FED}"/>
              </a:ext>
            </a:extLst>
          </p:cNvPr>
          <p:cNvCxnSpPr>
            <a:cxnSpLocks noChangeShapeType="1"/>
          </p:cNvCxnSpPr>
          <p:nvPr/>
        </p:nvCxnSpPr>
        <p:spPr bwMode="auto">
          <a:xfrm rot="5400000">
            <a:off x="9525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5366" name="Straight Connector 30">
            <a:extLst>
              <a:ext uri="{FF2B5EF4-FFF2-40B4-BE49-F238E27FC236}">
                <a16:creationId xmlns:a16="http://schemas.microsoft.com/office/drawing/2014/main" id="{3BD9804D-CF08-9E65-703A-48559A538F94}"/>
              </a:ext>
            </a:extLst>
          </p:cNvPr>
          <p:cNvCxnSpPr>
            <a:cxnSpLocks noChangeShapeType="1"/>
          </p:cNvCxnSpPr>
          <p:nvPr/>
        </p:nvCxnSpPr>
        <p:spPr bwMode="auto">
          <a:xfrm rot="5400000">
            <a:off x="11811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66" name="Straight Connector 165">
            <a:extLst>
              <a:ext uri="{FF2B5EF4-FFF2-40B4-BE49-F238E27FC236}">
                <a16:creationId xmlns:a16="http://schemas.microsoft.com/office/drawing/2014/main" id="{3A3B3E4A-F28C-62DB-FF48-51EAA9FEBAC4}"/>
              </a:ext>
            </a:extLst>
          </p:cNvPr>
          <p:cNvCxnSpPr/>
          <p:nvPr/>
        </p:nvCxnSpPr>
        <p:spPr bwMode="auto">
          <a:xfrm rot="5400000">
            <a:off x="1409700" y="3848100"/>
            <a:ext cx="3124200" cy="0"/>
          </a:xfrm>
          <a:prstGeom prst="line">
            <a:avLst/>
          </a:prstGeom>
          <a:solidFill>
            <a:schemeClr val="accent1"/>
          </a:solidFill>
          <a:ln w="28575" cap="flat" cmpd="sng" algn="ctr">
            <a:solidFill>
              <a:schemeClr val="bg2">
                <a:lumMod val="60000"/>
                <a:lumOff val="40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C4D915CB-256A-93B9-FFD4-DF850D4BC458}"/>
              </a:ext>
            </a:extLst>
          </p:cNvPr>
          <p:cNvCxnSpPr/>
          <p:nvPr/>
        </p:nvCxnSpPr>
        <p:spPr bwMode="auto">
          <a:xfrm rot="5400000">
            <a:off x="1638300" y="3848100"/>
            <a:ext cx="3124200" cy="0"/>
          </a:xfrm>
          <a:prstGeom prst="line">
            <a:avLst/>
          </a:prstGeom>
          <a:solidFill>
            <a:schemeClr val="accent1"/>
          </a:solidFill>
          <a:ln w="28575" cap="flat" cmpd="sng" algn="ctr">
            <a:solidFill>
              <a:schemeClr val="bg2">
                <a:lumMod val="75000"/>
              </a:schemeClr>
            </a:solidFill>
            <a:prstDash val="solid"/>
            <a:round/>
            <a:headEnd type="none" w="med" len="med"/>
            <a:tailEnd type="none" w="med" len="med"/>
          </a:ln>
          <a:effectLst/>
        </p:spPr>
      </p:cxnSp>
      <p:cxnSp>
        <p:nvCxnSpPr>
          <p:cNvPr id="15369" name="Straight Connector 168">
            <a:extLst>
              <a:ext uri="{FF2B5EF4-FFF2-40B4-BE49-F238E27FC236}">
                <a16:creationId xmlns:a16="http://schemas.microsoft.com/office/drawing/2014/main" id="{AFC397A5-F69C-4CA5-D098-DD90968130DC}"/>
              </a:ext>
            </a:extLst>
          </p:cNvPr>
          <p:cNvCxnSpPr>
            <a:cxnSpLocks noChangeShapeType="1"/>
          </p:cNvCxnSpPr>
          <p:nvPr/>
        </p:nvCxnSpPr>
        <p:spPr bwMode="auto">
          <a:xfrm rot="5400000">
            <a:off x="2781300" y="26289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5370" name="Straight Connector 169">
            <a:extLst>
              <a:ext uri="{FF2B5EF4-FFF2-40B4-BE49-F238E27FC236}">
                <a16:creationId xmlns:a16="http://schemas.microsoft.com/office/drawing/2014/main" id="{48ED2550-C990-9030-3FB6-F71D910D0CEE}"/>
              </a:ext>
            </a:extLst>
          </p:cNvPr>
          <p:cNvCxnSpPr>
            <a:cxnSpLocks noChangeShapeType="1"/>
          </p:cNvCxnSpPr>
          <p:nvPr/>
        </p:nvCxnSpPr>
        <p:spPr bwMode="auto">
          <a:xfrm rot="5400000">
            <a:off x="2781300" y="51435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5371" name="Straight Connector 170">
            <a:extLst>
              <a:ext uri="{FF2B5EF4-FFF2-40B4-BE49-F238E27FC236}">
                <a16:creationId xmlns:a16="http://schemas.microsoft.com/office/drawing/2014/main" id="{602E3C38-0945-062D-2E03-329817894C97}"/>
              </a:ext>
            </a:extLst>
          </p:cNvPr>
          <p:cNvCxnSpPr>
            <a:cxnSpLocks noChangeShapeType="1"/>
          </p:cNvCxnSpPr>
          <p:nvPr/>
        </p:nvCxnSpPr>
        <p:spPr bwMode="auto">
          <a:xfrm rot="5400000">
            <a:off x="3124200" y="3886200"/>
            <a:ext cx="6096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grpSp>
        <p:nvGrpSpPr>
          <p:cNvPr id="15372" name="Group 243">
            <a:extLst>
              <a:ext uri="{FF2B5EF4-FFF2-40B4-BE49-F238E27FC236}">
                <a16:creationId xmlns:a16="http://schemas.microsoft.com/office/drawing/2014/main" id="{B75AC73C-9657-1CBB-7BDC-D2533DBD65E0}"/>
              </a:ext>
            </a:extLst>
          </p:cNvPr>
          <p:cNvGrpSpPr>
            <a:grpSpLocks/>
          </p:cNvGrpSpPr>
          <p:nvPr/>
        </p:nvGrpSpPr>
        <p:grpSpPr bwMode="auto">
          <a:xfrm>
            <a:off x="1600200" y="1608138"/>
            <a:ext cx="3657600" cy="3662362"/>
            <a:chOff x="1600200" y="1608341"/>
            <a:chExt cx="3657600" cy="3662811"/>
          </a:xfrm>
        </p:grpSpPr>
        <p:sp>
          <p:nvSpPr>
            <p:cNvPr id="57" name="Arc 56">
              <a:extLst>
                <a:ext uri="{FF2B5EF4-FFF2-40B4-BE49-F238E27FC236}">
                  <a16:creationId xmlns:a16="http://schemas.microsoft.com/office/drawing/2014/main" id="{F04C0274-0ACE-6DCD-BD61-D1E86808F717}"/>
                </a:ext>
              </a:extLst>
            </p:cNvPr>
            <p:cNvSpPr/>
            <p:nvPr/>
          </p:nvSpPr>
          <p:spPr bwMode="auto">
            <a:xfrm>
              <a:off x="2971800" y="2972170"/>
              <a:ext cx="914400" cy="914512"/>
            </a:xfrm>
            <a:prstGeom prst="arc">
              <a:avLst>
                <a:gd name="adj1" fmla="val 18680870"/>
                <a:gd name="adj2" fmla="val 447607"/>
              </a:avLst>
            </a:prstGeom>
            <a:noFill/>
            <a:ln w="28575" cap="flat" cmpd="sng" algn="ctr">
              <a:solidFill>
                <a:schemeClr val="tx2">
                  <a:lumMod val="8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58" name="Arc 57">
              <a:extLst>
                <a:ext uri="{FF2B5EF4-FFF2-40B4-BE49-F238E27FC236}">
                  <a16:creationId xmlns:a16="http://schemas.microsoft.com/office/drawing/2014/main" id="{575FA5E7-2832-B36E-7442-E8690AAA667F}"/>
                </a:ext>
              </a:extLst>
            </p:cNvPr>
            <p:cNvSpPr/>
            <p:nvPr/>
          </p:nvSpPr>
          <p:spPr bwMode="auto">
            <a:xfrm>
              <a:off x="2743200" y="2751481"/>
              <a:ext cx="1371600" cy="1371768"/>
            </a:xfrm>
            <a:prstGeom prst="arc">
              <a:avLst>
                <a:gd name="adj1" fmla="val 19059491"/>
                <a:gd name="adj2" fmla="val 140450"/>
              </a:avLst>
            </a:prstGeom>
            <a:noFill/>
            <a:ln w="28575" cap="flat" cmpd="sng" algn="ctr">
              <a:solidFill>
                <a:schemeClr val="tx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59" name="Arc 58">
              <a:extLst>
                <a:ext uri="{FF2B5EF4-FFF2-40B4-BE49-F238E27FC236}">
                  <a16:creationId xmlns:a16="http://schemas.microsoft.com/office/drawing/2014/main" id="{523B07A0-B899-4C8E-9C95-4F4BEB3428F3}"/>
                </a:ext>
              </a:extLst>
            </p:cNvPr>
            <p:cNvSpPr>
              <a:spLocks noChangeAspect="1"/>
            </p:cNvSpPr>
            <p:nvPr/>
          </p:nvSpPr>
          <p:spPr bwMode="auto">
            <a:xfrm>
              <a:off x="2514600" y="2522853"/>
              <a:ext cx="1828800" cy="1829024"/>
            </a:xfrm>
            <a:prstGeom prst="arc">
              <a:avLst>
                <a:gd name="adj1" fmla="val 19431735"/>
                <a:gd name="adj2" fmla="val 21599538"/>
              </a:avLst>
            </a:prstGeom>
            <a:noFill/>
            <a:ln w="28575" cap="flat" cmpd="sng" algn="ctr">
              <a:solidFill>
                <a:schemeClr val="tx2">
                  <a:lumMod val="6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60" name="Arc 59">
              <a:extLst>
                <a:ext uri="{FF2B5EF4-FFF2-40B4-BE49-F238E27FC236}">
                  <a16:creationId xmlns:a16="http://schemas.microsoft.com/office/drawing/2014/main" id="{CF315452-31DC-A096-2E77-FE05219B6E11}"/>
                </a:ext>
              </a:extLst>
            </p:cNvPr>
            <p:cNvSpPr/>
            <p:nvPr/>
          </p:nvSpPr>
          <p:spPr bwMode="auto">
            <a:xfrm>
              <a:off x="3200400" y="3200798"/>
              <a:ext cx="457200" cy="457256"/>
            </a:xfrm>
            <a:prstGeom prst="arc">
              <a:avLst>
                <a:gd name="adj1" fmla="val 17961460"/>
                <a:gd name="adj2" fmla="val 2496448"/>
              </a:avLst>
            </a:prstGeom>
            <a:noFill/>
            <a:ln w="28575" cap="flat" cmpd="sng" algn="ctr">
              <a:solidFill>
                <a:schemeClr val="tx2">
                  <a:lumMod val="9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5410" name="Text Box 38">
              <a:extLst>
                <a:ext uri="{FF2B5EF4-FFF2-40B4-BE49-F238E27FC236}">
                  <a16:creationId xmlns:a16="http://schemas.microsoft.com/office/drawing/2014/main" id="{51BB6234-6082-46AE-E436-FE6E9589C5B5}"/>
                </a:ext>
              </a:extLst>
            </p:cNvPr>
            <p:cNvSpPr txBox="1">
              <a:spLocks noChangeArrowheads="1"/>
            </p:cNvSpPr>
            <p:nvPr/>
          </p:nvSpPr>
          <p:spPr bwMode="auto">
            <a:xfrm>
              <a:off x="3289300" y="3200400"/>
              <a:ext cx="29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a:t>
              </a:r>
            </a:p>
          </p:txBody>
        </p:sp>
        <p:sp>
          <p:nvSpPr>
            <p:cNvPr id="182" name="Arc 181">
              <a:extLst>
                <a:ext uri="{FF2B5EF4-FFF2-40B4-BE49-F238E27FC236}">
                  <a16:creationId xmlns:a16="http://schemas.microsoft.com/office/drawing/2014/main" id="{59D93CA5-14B7-062B-777D-A885440C432E}"/>
                </a:ext>
              </a:extLst>
            </p:cNvPr>
            <p:cNvSpPr>
              <a:spLocks noChangeAspect="1"/>
            </p:cNvSpPr>
            <p:nvPr/>
          </p:nvSpPr>
          <p:spPr bwMode="auto">
            <a:xfrm>
              <a:off x="2286000" y="2294225"/>
              <a:ext cx="2286000" cy="2286280"/>
            </a:xfrm>
            <a:prstGeom prst="arc">
              <a:avLst>
                <a:gd name="adj1" fmla="val 19693301"/>
                <a:gd name="adj2" fmla="val 21331007"/>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89" name="Arc 188">
              <a:extLst>
                <a:ext uri="{FF2B5EF4-FFF2-40B4-BE49-F238E27FC236}">
                  <a16:creationId xmlns:a16="http://schemas.microsoft.com/office/drawing/2014/main" id="{17A3A0CE-C395-D6BD-7339-2956986F57EF}"/>
                </a:ext>
              </a:extLst>
            </p:cNvPr>
            <p:cNvSpPr>
              <a:spLocks noChangeAspect="1"/>
            </p:cNvSpPr>
            <p:nvPr/>
          </p:nvSpPr>
          <p:spPr bwMode="auto">
            <a:xfrm>
              <a:off x="2057400" y="2065597"/>
              <a:ext cx="2743200" cy="2748299"/>
            </a:xfrm>
            <a:prstGeom prst="arc">
              <a:avLst>
                <a:gd name="adj1" fmla="val 19782297"/>
                <a:gd name="adj2" fmla="val 21080762"/>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0" name="Arc 189">
              <a:extLst>
                <a:ext uri="{FF2B5EF4-FFF2-40B4-BE49-F238E27FC236}">
                  <a16:creationId xmlns:a16="http://schemas.microsoft.com/office/drawing/2014/main" id="{D3BE8D0B-3B20-4D02-162A-FC2A554727B2}"/>
                </a:ext>
              </a:extLst>
            </p:cNvPr>
            <p:cNvSpPr>
              <a:spLocks noChangeAspect="1"/>
            </p:cNvSpPr>
            <p:nvPr/>
          </p:nvSpPr>
          <p:spPr bwMode="auto">
            <a:xfrm>
              <a:off x="1828800" y="1836969"/>
              <a:ext cx="3195638" cy="3200792"/>
            </a:xfrm>
            <a:prstGeom prst="arc">
              <a:avLst>
                <a:gd name="adj1" fmla="val 19951471"/>
                <a:gd name="adj2" fmla="val 20964969"/>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1" name="Arc 190">
              <a:extLst>
                <a:ext uri="{FF2B5EF4-FFF2-40B4-BE49-F238E27FC236}">
                  <a16:creationId xmlns:a16="http://schemas.microsoft.com/office/drawing/2014/main" id="{8D0514FC-0BE3-4CBB-BD27-78DB95EFC441}"/>
                </a:ext>
              </a:extLst>
            </p:cNvPr>
            <p:cNvSpPr>
              <a:spLocks noChangeAspect="1"/>
            </p:cNvSpPr>
            <p:nvPr/>
          </p:nvSpPr>
          <p:spPr bwMode="auto">
            <a:xfrm>
              <a:off x="1600200" y="1608341"/>
              <a:ext cx="3657600" cy="3662811"/>
            </a:xfrm>
            <a:prstGeom prst="arc">
              <a:avLst>
                <a:gd name="adj1" fmla="val 19964271"/>
                <a:gd name="adj2" fmla="val 20841679"/>
              </a:avLst>
            </a:prstGeom>
            <a:noFill/>
            <a:ln w="28575" cap="flat" cmpd="sng" algn="ctr">
              <a:solidFill>
                <a:schemeClr val="bg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grpSp>
      <p:grpSp>
        <p:nvGrpSpPr>
          <p:cNvPr id="15373" name="Group 244">
            <a:extLst>
              <a:ext uri="{FF2B5EF4-FFF2-40B4-BE49-F238E27FC236}">
                <a16:creationId xmlns:a16="http://schemas.microsoft.com/office/drawing/2014/main" id="{B777C55D-BA60-1D02-C623-B9A35F18F09E}"/>
              </a:ext>
            </a:extLst>
          </p:cNvPr>
          <p:cNvGrpSpPr>
            <a:grpSpLocks/>
          </p:cNvGrpSpPr>
          <p:nvPr/>
        </p:nvGrpSpPr>
        <p:grpSpPr bwMode="auto">
          <a:xfrm>
            <a:off x="1600200" y="2517775"/>
            <a:ext cx="3657600" cy="3663950"/>
            <a:chOff x="1600200" y="2518181"/>
            <a:chExt cx="3657600" cy="3662811"/>
          </a:xfrm>
        </p:grpSpPr>
        <p:sp>
          <p:nvSpPr>
            <p:cNvPr id="192" name="Arc 191">
              <a:extLst>
                <a:ext uri="{FF2B5EF4-FFF2-40B4-BE49-F238E27FC236}">
                  <a16:creationId xmlns:a16="http://schemas.microsoft.com/office/drawing/2014/main" id="{28C610D1-684D-B717-33C7-E72118CD1312}"/>
                </a:ext>
              </a:extLst>
            </p:cNvPr>
            <p:cNvSpPr/>
            <p:nvPr/>
          </p:nvSpPr>
          <p:spPr bwMode="auto">
            <a:xfrm flipV="1">
              <a:off x="2971800" y="3881420"/>
              <a:ext cx="914400" cy="914116"/>
            </a:xfrm>
            <a:prstGeom prst="arc">
              <a:avLst>
                <a:gd name="adj1" fmla="val 0"/>
                <a:gd name="adj2" fmla="val 3986420"/>
              </a:avLst>
            </a:prstGeom>
            <a:noFill/>
            <a:ln w="28575" cap="flat" cmpd="sng" algn="ctr">
              <a:solidFill>
                <a:schemeClr val="tx2">
                  <a:lumMod val="8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3" name="Arc 192">
              <a:extLst>
                <a:ext uri="{FF2B5EF4-FFF2-40B4-BE49-F238E27FC236}">
                  <a16:creationId xmlns:a16="http://schemas.microsoft.com/office/drawing/2014/main" id="{D632B965-EE72-A55D-C2D4-52D434CB4BE4}"/>
                </a:ext>
              </a:extLst>
            </p:cNvPr>
            <p:cNvSpPr/>
            <p:nvPr/>
          </p:nvSpPr>
          <p:spPr bwMode="auto">
            <a:xfrm flipV="1">
              <a:off x="2743200" y="3662413"/>
              <a:ext cx="1371600" cy="1371174"/>
            </a:xfrm>
            <a:prstGeom prst="arc">
              <a:avLst>
                <a:gd name="adj1" fmla="val 827530"/>
                <a:gd name="adj2" fmla="val 3256003"/>
              </a:avLst>
            </a:prstGeom>
            <a:noFill/>
            <a:ln w="28575" cap="flat" cmpd="sng" algn="ctr">
              <a:solidFill>
                <a:schemeClr val="tx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4" name="Arc 193">
              <a:extLst>
                <a:ext uri="{FF2B5EF4-FFF2-40B4-BE49-F238E27FC236}">
                  <a16:creationId xmlns:a16="http://schemas.microsoft.com/office/drawing/2014/main" id="{B9222B2D-B66E-B2F7-8473-EDFDF62C38A2}"/>
                </a:ext>
              </a:extLst>
            </p:cNvPr>
            <p:cNvSpPr>
              <a:spLocks noChangeAspect="1"/>
            </p:cNvSpPr>
            <p:nvPr/>
          </p:nvSpPr>
          <p:spPr bwMode="auto">
            <a:xfrm flipV="1">
              <a:off x="2514600" y="3433884"/>
              <a:ext cx="1828800" cy="1828231"/>
            </a:xfrm>
            <a:prstGeom prst="arc">
              <a:avLst>
                <a:gd name="adj1" fmla="val 1116642"/>
                <a:gd name="adj2" fmla="val 2956736"/>
              </a:avLst>
            </a:prstGeom>
            <a:noFill/>
            <a:ln w="28575" cap="flat" cmpd="sng" algn="ctr">
              <a:solidFill>
                <a:schemeClr val="tx2">
                  <a:lumMod val="6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5" name="Arc 194">
              <a:extLst>
                <a:ext uri="{FF2B5EF4-FFF2-40B4-BE49-F238E27FC236}">
                  <a16:creationId xmlns:a16="http://schemas.microsoft.com/office/drawing/2014/main" id="{C4ADD808-42B2-483D-957A-B46209245268}"/>
                </a:ext>
              </a:extLst>
            </p:cNvPr>
            <p:cNvSpPr/>
            <p:nvPr/>
          </p:nvSpPr>
          <p:spPr bwMode="auto">
            <a:xfrm flipV="1">
              <a:off x="3200400" y="4109949"/>
              <a:ext cx="457200" cy="457058"/>
            </a:xfrm>
            <a:prstGeom prst="arc">
              <a:avLst>
                <a:gd name="adj1" fmla="val 20006097"/>
                <a:gd name="adj2" fmla="val 4505758"/>
              </a:avLst>
            </a:prstGeom>
            <a:noFill/>
            <a:ln w="28575" cap="flat" cmpd="sng" algn="ctr">
              <a:solidFill>
                <a:schemeClr val="tx2">
                  <a:lumMod val="9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5401" name="Text Box 38">
              <a:extLst>
                <a:ext uri="{FF2B5EF4-FFF2-40B4-BE49-F238E27FC236}">
                  <a16:creationId xmlns:a16="http://schemas.microsoft.com/office/drawing/2014/main" id="{FDF9DD8D-EE53-8BDA-A252-E9AFA5F5F9FC}"/>
                </a:ext>
              </a:extLst>
            </p:cNvPr>
            <p:cNvSpPr txBox="1">
              <a:spLocks noChangeArrowheads="1"/>
            </p:cNvSpPr>
            <p:nvPr/>
          </p:nvSpPr>
          <p:spPr bwMode="auto">
            <a:xfrm flipV="1">
              <a:off x="3289300" y="4138807"/>
              <a:ext cx="29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a:t>
              </a:r>
            </a:p>
          </p:txBody>
        </p:sp>
        <p:sp>
          <p:nvSpPr>
            <p:cNvPr id="197" name="Arc 196">
              <a:extLst>
                <a:ext uri="{FF2B5EF4-FFF2-40B4-BE49-F238E27FC236}">
                  <a16:creationId xmlns:a16="http://schemas.microsoft.com/office/drawing/2014/main" id="{E0D23895-952D-418C-6DA5-F52115F07E51}"/>
                </a:ext>
              </a:extLst>
            </p:cNvPr>
            <p:cNvSpPr>
              <a:spLocks noChangeAspect="1"/>
            </p:cNvSpPr>
            <p:nvPr/>
          </p:nvSpPr>
          <p:spPr bwMode="auto">
            <a:xfrm flipV="1">
              <a:off x="2286000" y="3205355"/>
              <a:ext cx="2286000" cy="2285289"/>
            </a:xfrm>
            <a:prstGeom prst="arc">
              <a:avLst>
                <a:gd name="adj1" fmla="val 1205598"/>
                <a:gd name="adj2" fmla="val 2900824"/>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8" name="Arc 197">
              <a:extLst>
                <a:ext uri="{FF2B5EF4-FFF2-40B4-BE49-F238E27FC236}">
                  <a16:creationId xmlns:a16="http://schemas.microsoft.com/office/drawing/2014/main" id="{466689D4-8117-BE69-A551-E3197BA39DD4}"/>
                </a:ext>
              </a:extLst>
            </p:cNvPr>
            <p:cNvSpPr>
              <a:spLocks noChangeAspect="1"/>
            </p:cNvSpPr>
            <p:nvPr/>
          </p:nvSpPr>
          <p:spPr bwMode="auto">
            <a:xfrm flipV="1">
              <a:off x="2057400" y="2975239"/>
              <a:ext cx="2743200" cy="2747109"/>
            </a:xfrm>
            <a:prstGeom prst="arc">
              <a:avLst>
                <a:gd name="adj1" fmla="val 1416854"/>
                <a:gd name="adj2" fmla="val 2547884"/>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9" name="Arc 198">
              <a:extLst>
                <a:ext uri="{FF2B5EF4-FFF2-40B4-BE49-F238E27FC236}">
                  <a16:creationId xmlns:a16="http://schemas.microsoft.com/office/drawing/2014/main" id="{E133743C-A87C-1103-31A2-480218C78961}"/>
                </a:ext>
              </a:extLst>
            </p:cNvPr>
            <p:cNvSpPr>
              <a:spLocks noChangeAspect="1"/>
            </p:cNvSpPr>
            <p:nvPr/>
          </p:nvSpPr>
          <p:spPr bwMode="auto">
            <a:xfrm flipV="1">
              <a:off x="1828800" y="2746710"/>
              <a:ext cx="3195638" cy="3200993"/>
            </a:xfrm>
            <a:prstGeom prst="arc">
              <a:avLst>
                <a:gd name="adj1" fmla="val 1444051"/>
                <a:gd name="adj2" fmla="val 2501282"/>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200" name="Arc 199">
              <a:extLst>
                <a:ext uri="{FF2B5EF4-FFF2-40B4-BE49-F238E27FC236}">
                  <a16:creationId xmlns:a16="http://schemas.microsoft.com/office/drawing/2014/main" id="{E875923F-5517-8C70-1CF3-66C925FFE445}"/>
                </a:ext>
              </a:extLst>
            </p:cNvPr>
            <p:cNvSpPr>
              <a:spLocks noChangeAspect="1"/>
            </p:cNvSpPr>
            <p:nvPr/>
          </p:nvSpPr>
          <p:spPr bwMode="auto">
            <a:xfrm flipV="1">
              <a:off x="1600200" y="2518181"/>
              <a:ext cx="3657600" cy="3662811"/>
            </a:xfrm>
            <a:prstGeom prst="arc">
              <a:avLst>
                <a:gd name="adj1" fmla="val 1610558"/>
                <a:gd name="adj2" fmla="val 2463709"/>
              </a:avLst>
            </a:prstGeom>
            <a:noFill/>
            <a:ln w="28575" cap="flat" cmpd="sng" algn="ctr">
              <a:solidFill>
                <a:schemeClr val="bg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grpSp>
      <p:cxnSp>
        <p:nvCxnSpPr>
          <p:cNvPr id="15374" name="Straight Connector 184">
            <a:extLst>
              <a:ext uri="{FF2B5EF4-FFF2-40B4-BE49-F238E27FC236}">
                <a16:creationId xmlns:a16="http://schemas.microsoft.com/office/drawing/2014/main" id="{B6804712-DD49-D6B5-0418-ECDE727BCA96}"/>
              </a:ext>
            </a:extLst>
          </p:cNvPr>
          <p:cNvCxnSpPr>
            <a:cxnSpLocks noChangeShapeType="1"/>
          </p:cNvCxnSpPr>
          <p:nvPr/>
        </p:nvCxnSpPr>
        <p:spPr bwMode="auto">
          <a:xfrm rot="10800000" flipH="1">
            <a:off x="3429000" y="3886200"/>
            <a:ext cx="27432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375" name="Straight Connector 185">
            <a:extLst>
              <a:ext uri="{FF2B5EF4-FFF2-40B4-BE49-F238E27FC236}">
                <a16:creationId xmlns:a16="http://schemas.microsoft.com/office/drawing/2014/main" id="{6C18EDB2-BB68-0EB2-5874-36BEE6517FC8}"/>
              </a:ext>
            </a:extLst>
          </p:cNvPr>
          <p:cNvCxnSpPr>
            <a:cxnSpLocks noChangeShapeType="1"/>
          </p:cNvCxnSpPr>
          <p:nvPr/>
        </p:nvCxnSpPr>
        <p:spPr bwMode="auto">
          <a:xfrm flipV="1">
            <a:off x="3429000" y="2444750"/>
            <a:ext cx="2743200" cy="98425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19" name="Rectangle 218">
            <a:extLst>
              <a:ext uri="{FF2B5EF4-FFF2-40B4-BE49-F238E27FC236}">
                <a16:creationId xmlns:a16="http://schemas.microsoft.com/office/drawing/2014/main" id="{4432510C-FDDE-F099-3E6B-A11ADBA53414}"/>
              </a:ext>
            </a:extLst>
          </p:cNvPr>
          <p:cNvSpPr/>
          <p:nvPr/>
        </p:nvSpPr>
        <p:spPr bwMode="auto">
          <a:xfrm>
            <a:off x="6172200" y="35814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0" name="Rectangle 219">
            <a:extLst>
              <a:ext uri="{FF2B5EF4-FFF2-40B4-BE49-F238E27FC236}">
                <a16:creationId xmlns:a16="http://schemas.microsoft.com/office/drawing/2014/main" id="{E6944B52-2CE8-9E87-66C0-727C55CB6B6D}"/>
              </a:ext>
            </a:extLst>
          </p:cNvPr>
          <p:cNvSpPr/>
          <p:nvPr/>
        </p:nvSpPr>
        <p:spPr bwMode="auto">
          <a:xfrm flipV="1">
            <a:off x="6172200" y="38862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4" name="Rectangle 223">
            <a:extLst>
              <a:ext uri="{FF2B5EF4-FFF2-40B4-BE49-F238E27FC236}">
                <a16:creationId xmlns:a16="http://schemas.microsoft.com/office/drawing/2014/main" id="{1E0E5AED-BE5D-DF08-0964-ED065D27E1E0}"/>
              </a:ext>
            </a:extLst>
          </p:cNvPr>
          <p:cNvSpPr/>
          <p:nvPr/>
        </p:nvSpPr>
        <p:spPr bwMode="auto">
          <a:xfrm>
            <a:off x="6172200" y="2846388"/>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5" name="Rectangle 224">
            <a:extLst>
              <a:ext uri="{FF2B5EF4-FFF2-40B4-BE49-F238E27FC236}">
                <a16:creationId xmlns:a16="http://schemas.microsoft.com/office/drawing/2014/main" id="{6752D58C-5B9B-06F7-3C48-ACCD67D41509}"/>
              </a:ext>
            </a:extLst>
          </p:cNvPr>
          <p:cNvSpPr/>
          <p:nvPr/>
        </p:nvSpPr>
        <p:spPr bwMode="auto">
          <a:xfrm flipV="1">
            <a:off x="6172200" y="3151188"/>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6" name="Rectangle 225">
            <a:extLst>
              <a:ext uri="{FF2B5EF4-FFF2-40B4-BE49-F238E27FC236}">
                <a16:creationId xmlns:a16="http://schemas.microsoft.com/office/drawing/2014/main" id="{AAC5DBCD-0B2A-64A7-D2C7-D45990BA3960}"/>
              </a:ext>
            </a:extLst>
          </p:cNvPr>
          <p:cNvSpPr/>
          <p:nvPr/>
        </p:nvSpPr>
        <p:spPr bwMode="auto">
          <a:xfrm>
            <a:off x="6172200" y="21336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7" name="Rectangle 226">
            <a:extLst>
              <a:ext uri="{FF2B5EF4-FFF2-40B4-BE49-F238E27FC236}">
                <a16:creationId xmlns:a16="http://schemas.microsoft.com/office/drawing/2014/main" id="{DAB65370-DF2D-EA01-C5F6-28D6C57DF226}"/>
              </a:ext>
            </a:extLst>
          </p:cNvPr>
          <p:cNvSpPr/>
          <p:nvPr/>
        </p:nvSpPr>
        <p:spPr bwMode="auto">
          <a:xfrm flipV="1">
            <a:off x="6172200" y="24384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8" name="Rectangle 227">
            <a:extLst>
              <a:ext uri="{FF2B5EF4-FFF2-40B4-BE49-F238E27FC236}">
                <a16:creationId xmlns:a16="http://schemas.microsoft.com/office/drawing/2014/main" id="{9140BF83-F462-111E-3415-F9347D687F62}"/>
              </a:ext>
            </a:extLst>
          </p:cNvPr>
          <p:cNvSpPr/>
          <p:nvPr/>
        </p:nvSpPr>
        <p:spPr bwMode="auto">
          <a:xfrm>
            <a:off x="6172200" y="4316413"/>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9" name="Rectangle 228">
            <a:extLst>
              <a:ext uri="{FF2B5EF4-FFF2-40B4-BE49-F238E27FC236}">
                <a16:creationId xmlns:a16="http://schemas.microsoft.com/office/drawing/2014/main" id="{34A58122-B017-7B89-8CB5-CF6ABBC08130}"/>
              </a:ext>
            </a:extLst>
          </p:cNvPr>
          <p:cNvSpPr/>
          <p:nvPr/>
        </p:nvSpPr>
        <p:spPr bwMode="auto">
          <a:xfrm flipV="1">
            <a:off x="6172200" y="4621213"/>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30" name="Rectangle 229">
            <a:extLst>
              <a:ext uri="{FF2B5EF4-FFF2-40B4-BE49-F238E27FC236}">
                <a16:creationId xmlns:a16="http://schemas.microsoft.com/office/drawing/2014/main" id="{845AE1F9-D0A9-F48E-68CF-4DF1ECE3CE9A}"/>
              </a:ext>
            </a:extLst>
          </p:cNvPr>
          <p:cNvSpPr/>
          <p:nvPr/>
        </p:nvSpPr>
        <p:spPr bwMode="auto">
          <a:xfrm>
            <a:off x="6172200" y="50292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31" name="Rectangle 230">
            <a:extLst>
              <a:ext uri="{FF2B5EF4-FFF2-40B4-BE49-F238E27FC236}">
                <a16:creationId xmlns:a16="http://schemas.microsoft.com/office/drawing/2014/main" id="{FE279095-495E-7FFB-D203-1C9EEF28A072}"/>
              </a:ext>
            </a:extLst>
          </p:cNvPr>
          <p:cNvSpPr/>
          <p:nvPr/>
        </p:nvSpPr>
        <p:spPr bwMode="auto">
          <a:xfrm flipV="1">
            <a:off x="6172200" y="53340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36" name="Rectangle 42">
            <a:extLst>
              <a:ext uri="{FF2B5EF4-FFF2-40B4-BE49-F238E27FC236}">
                <a16:creationId xmlns:a16="http://schemas.microsoft.com/office/drawing/2014/main" id="{F534B6C3-3697-2093-3DF5-30130908E4F2}"/>
              </a:ext>
            </a:extLst>
          </p:cNvPr>
          <p:cNvSpPr>
            <a:spLocks noChangeArrowheads="1"/>
          </p:cNvSpPr>
          <p:nvPr/>
        </p:nvSpPr>
        <p:spPr bwMode="auto">
          <a:xfrm>
            <a:off x="549275" y="0"/>
            <a:ext cx="8223250" cy="819150"/>
          </a:xfrm>
          <a:prstGeom prst="rect">
            <a:avLst/>
          </a:prstGeom>
          <a:noFill/>
          <a:ln w="9525">
            <a:noFill/>
            <a:miter lim="800000"/>
            <a:headEnd/>
            <a:tailEnd/>
          </a:ln>
          <a:effectLst/>
        </p:spPr>
        <p:txBody>
          <a:bodyPr anchor="ctr"/>
          <a:lstStyle/>
          <a:p>
            <a:pPr algn="ctr">
              <a:defRPr/>
            </a:pPr>
            <a:r>
              <a:rPr lang="en-US" sz="4400" b="1" dirty="0">
                <a:solidFill>
                  <a:srgbClr val="00B050"/>
                </a:solidFill>
                <a:latin typeface="+mj-lt"/>
                <a:cs typeface="Arial" pitchFamily="34" charset="0"/>
              </a:rPr>
              <a:t>Young’s double slit: Key idea</a:t>
            </a:r>
          </a:p>
        </p:txBody>
      </p:sp>
      <p:cxnSp>
        <p:nvCxnSpPr>
          <p:cNvPr id="15387" name="Straight Arrow Connector 246">
            <a:extLst>
              <a:ext uri="{FF2B5EF4-FFF2-40B4-BE49-F238E27FC236}">
                <a16:creationId xmlns:a16="http://schemas.microsoft.com/office/drawing/2014/main" id="{14E0FB8D-A651-653F-6CD6-AEFECC7AC660}"/>
              </a:ext>
            </a:extLst>
          </p:cNvPr>
          <p:cNvCxnSpPr>
            <a:cxnSpLocks noChangeShapeType="1"/>
          </p:cNvCxnSpPr>
          <p:nvPr/>
        </p:nvCxnSpPr>
        <p:spPr bwMode="auto">
          <a:xfrm>
            <a:off x="1752600" y="3884613"/>
            <a:ext cx="1676400" cy="1587"/>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5388" name="Straight Connector 247">
            <a:extLst>
              <a:ext uri="{FF2B5EF4-FFF2-40B4-BE49-F238E27FC236}">
                <a16:creationId xmlns:a16="http://schemas.microsoft.com/office/drawing/2014/main" id="{840C3F19-36B0-DEA1-3105-EC8DD4B5F603}"/>
              </a:ext>
            </a:extLst>
          </p:cNvPr>
          <p:cNvCxnSpPr>
            <a:cxnSpLocks noChangeShapeType="1"/>
          </p:cNvCxnSpPr>
          <p:nvPr/>
        </p:nvCxnSpPr>
        <p:spPr bwMode="auto">
          <a:xfrm rot="5400000">
            <a:off x="4381500" y="3848100"/>
            <a:ext cx="3733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5" name="Text Box 77">
            <a:extLst>
              <a:ext uri="{FF2B5EF4-FFF2-40B4-BE49-F238E27FC236}">
                <a16:creationId xmlns:a16="http://schemas.microsoft.com/office/drawing/2014/main" id="{4A8FDB7F-B18C-34BD-B22A-B263E5FF09DD}"/>
              </a:ext>
            </a:extLst>
          </p:cNvPr>
          <p:cNvSpPr txBox="1">
            <a:spLocks noChangeArrowheads="1"/>
          </p:cNvSpPr>
          <p:nvPr/>
        </p:nvSpPr>
        <p:spPr bwMode="auto">
          <a:xfrm>
            <a:off x="708025" y="5868988"/>
            <a:ext cx="7278688" cy="523875"/>
          </a:xfrm>
          <a:prstGeom prst="rect">
            <a:avLst/>
          </a:prstGeom>
          <a:noFill/>
          <a:ln w="9525">
            <a:noFill/>
            <a:miter lim="800000"/>
            <a:headEnd/>
            <a:tailEnd/>
          </a:ln>
        </p:spPr>
        <p:txBody>
          <a:bodyPr>
            <a:spAutoFit/>
          </a:bodyPr>
          <a:lstStyle/>
          <a:p>
            <a:pPr>
              <a:spcBef>
                <a:spcPts val="600"/>
              </a:spcBef>
              <a:defRPr/>
            </a:pPr>
            <a:r>
              <a:rPr lang="en-US" sz="2800" dirty="0">
                <a:latin typeface="+mj-lt"/>
              </a:rPr>
              <a:t>Key for interference is this small extra distance.</a:t>
            </a:r>
          </a:p>
        </p:txBody>
      </p:sp>
      <p:sp>
        <p:nvSpPr>
          <p:cNvPr id="66" name="Text Box 43">
            <a:extLst>
              <a:ext uri="{FF2B5EF4-FFF2-40B4-BE49-F238E27FC236}">
                <a16:creationId xmlns:a16="http://schemas.microsoft.com/office/drawing/2014/main" id="{5B0894A1-48A3-D31D-BE58-DC58048A392C}"/>
              </a:ext>
            </a:extLst>
          </p:cNvPr>
          <p:cNvSpPr txBox="1">
            <a:spLocks noChangeArrowheads="1"/>
          </p:cNvSpPr>
          <p:nvPr/>
        </p:nvSpPr>
        <p:spPr bwMode="auto">
          <a:xfrm>
            <a:off x="152400" y="838200"/>
            <a:ext cx="8863013" cy="523875"/>
          </a:xfrm>
          <a:prstGeom prst="rect">
            <a:avLst/>
          </a:prstGeom>
          <a:noFill/>
          <a:ln w="9525">
            <a:noFill/>
            <a:miter lim="800000"/>
            <a:headEnd/>
            <a:tailEnd/>
          </a:ln>
          <a:effectLst/>
        </p:spPr>
        <p:txBody>
          <a:bodyPr>
            <a:spAutoFit/>
          </a:bodyPr>
          <a:lstStyle/>
          <a:p>
            <a:pPr>
              <a:spcBef>
                <a:spcPct val="50000"/>
              </a:spcBef>
              <a:defRPr/>
            </a:pPr>
            <a:r>
              <a:rPr lang="en-US" sz="2800" dirty="0">
                <a:latin typeface="+mj-lt"/>
              </a:rPr>
              <a:t>Consider two rays traveling at an angle </a:t>
            </a:r>
            <a:r>
              <a:rPr lang="en-US" sz="2800" dirty="0">
                <a:latin typeface="Symbol" pitchFamily="18" charset="2"/>
              </a:rPr>
              <a:t>q</a:t>
            </a:r>
            <a:r>
              <a:rPr lang="en-US" sz="2800" dirty="0">
                <a:latin typeface="+mj-lt"/>
              </a:rPr>
              <a:t>:</a:t>
            </a:r>
          </a:p>
        </p:txBody>
      </p:sp>
      <p:cxnSp>
        <p:nvCxnSpPr>
          <p:cNvPr id="15391" name="Straight Connector 185">
            <a:extLst>
              <a:ext uri="{FF2B5EF4-FFF2-40B4-BE49-F238E27FC236}">
                <a16:creationId xmlns:a16="http://schemas.microsoft.com/office/drawing/2014/main" id="{9A1F377C-87F3-C5F2-C404-95C61089E008}"/>
              </a:ext>
            </a:extLst>
          </p:cNvPr>
          <p:cNvCxnSpPr>
            <a:cxnSpLocks noChangeShapeType="1"/>
            <a:endCxn id="227" idx="2"/>
          </p:cNvCxnSpPr>
          <p:nvPr/>
        </p:nvCxnSpPr>
        <p:spPr bwMode="auto">
          <a:xfrm flipV="1">
            <a:off x="3438525" y="2438400"/>
            <a:ext cx="2771775" cy="191452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392" name="Arc 45">
            <a:extLst>
              <a:ext uri="{FF2B5EF4-FFF2-40B4-BE49-F238E27FC236}">
                <a16:creationId xmlns:a16="http://schemas.microsoft.com/office/drawing/2014/main" id="{860C6123-EA03-9719-F4CE-47C77BE82BA0}"/>
              </a:ext>
            </a:extLst>
          </p:cNvPr>
          <p:cNvSpPr>
            <a:spLocks/>
          </p:cNvSpPr>
          <p:nvPr/>
        </p:nvSpPr>
        <p:spPr bwMode="auto">
          <a:xfrm>
            <a:off x="4972050" y="3086100"/>
            <a:ext cx="561975" cy="790575"/>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7" name="TextBox 76">
            <a:extLst>
              <a:ext uri="{FF2B5EF4-FFF2-40B4-BE49-F238E27FC236}">
                <a16:creationId xmlns:a16="http://schemas.microsoft.com/office/drawing/2014/main" id="{D714F53C-37FB-38F3-27FF-EA11AF53C91D}"/>
              </a:ext>
            </a:extLst>
          </p:cNvPr>
          <p:cNvSpPr txBox="1"/>
          <p:nvPr/>
        </p:nvSpPr>
        <p:spPr bwMode="auto">
          <a:xfrm>
            <a:off x="5519738" y="322897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grpSp>
        <p:nvGrpSpPr>
          <p:cNvPr id="15394" name="Group 80">
            <a:extLst>
              <a:ext uri="{FF2B5EF4-FFF2-40B4-BE49-F238E27FC236}">
                <a16:creationId xmlns:a16="http://schemas.microsoft.com/office/drawing/2014/main" id="{D1DA80BB-F296-1DC2-B780-31B9A5B6152A}"/>
              </a:ext>
            </a:extLst>
          </p:cNvPr>
          <p:cNvGrpSpPr>
            <a:grpSpLocks/>
          </p:cNvGrpSpPr>
          <p:nvPr/>
        </p:nvGrpSpPr>
        <p:grpSpPr bwMode="auto">
          <a:xfrm>
            <a:off x="4129088" y="3971925"/>
            <a:ext cx="4386262" cy="1101725"/>
            <a:chOff x="4129088" y="3971926"/>
            <a:chExt cx="4386262" cy="1101298"/>
          </a:xfrm>
        </p:grpSpPr>
        <p:sp>
          <p:nvSpPr>
            <p:cNvPr id="15395" name="Rectangle 77">
              <a:extLst>
                <a:ext uri="{FF2B5EF4-FFF2-40B4-BE49-F238E27FC236}">
                  <a16:creationId xmlns:a16="http://schemas.microsoft.com/office/drawing/2014/main" id="{5A3EF84D-C029-BFAF-6BEA-0A6EBE26CB05}"/>
                </a:ext>
              </a:extLst>
            </p:cNvPr>
            <p:cNvSpPr>
              <a:spLocks noChangeArrowheads="1"/>
            </p:cNvSpPr>
            <p:nvPr/>
          </p:nvSpPr>
          <p:spPr bwMode="auto">
            <a:xfrm>
              <a:off x="4514850" y="4242227"/>
              <a:ext cx="40005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ts val="600"/>
                </a:spcBef>
              </a:pPr>
              <a:r>
                <a:rPr lang="en-US" altLang="en-US">
                  <a:solidFill>
                    <a:schemeClr val="accent1"/>
                  </a:solidFill>
                </a:rPr>
                <a:t>Bottom ray travels a little further (2</a:t>
              </a:r>
              <a:r>
                <a:rPr lang="en-US" altLang="en-US">
                  <a:solidFill>
                    <a:schemeClr val="accent1"/>
                  </a:solidFill>
                  <a:latin typeface="Symbol" panose="05050102010706020507" pitchFamily="18" charset="2"/>
                </a:rPr>
                <a:t>l</a:t>
              </a:r>
              <a:r>
                <a:rPr lang="en-US" altLang="en-US">
                  <a:solidFill>
                    <a:schemeClr val="accent1"/>
                  </a:solidFill>
                </a:rPr>
                <a:t> in this case) </a:t>
              </a:r>
            </a:p>
          </p:txBody>
        </p:sp>
        <p:cxnSp>
          <p:nvCxnSpPr>
            <p:cNvPr id="15396" name="Straight Arrow Connector 79">
              <a:extLst>
                <a:ext uri="{FF2B5EF4-FFF2-40B4-BE49-F238E27FC236}">
                  <a16:creationId xmlns:a16="http://schemas.microsoft.com/office/drawing/2014/main" id="{6243EC2A-5BFD-3184-137D-9A17AFFE1001}"/>
                </a:ext>
              </a:extLst>
            </p:cNvPr>
            <p:cNvCxnSpPr>
              <a:cxnSpLocks noChangeShapeType="1"/>
              <a:stCxn id="15395" idx="1"/>
            </p:cNvCxnSpPr>
            <p:nvPr/>
          </p:nvCxnSpPr>
          <p:spPr bwMode="auto">
            <a:xfrm rot="10800000">
              <a:off x="4129088" y="3971926"/>
              <a:ext cx="385762" cy="685801"/>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3490" name="Picture 2">
            <a:extLst>
              <a:ext uri="{FF2B5EF4-FFF2-40B4-BE49-F238E27FC236}">
                <a16:creationId xmlns:a16="http://schemas.microsoft.com/office/drawing/2014/main" id="{88E6C710-D147-117E-09FF-5441AC1F9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813420"/>
            <a:ext cx="592135" cy="29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3491" name="Picture 3">
            <a:extLst>
              <a:ext uri="{FF2B5EF4-FFF2-40B4-BE49-F238E27FC236}">
                <a16:creationId xmlns:a16="http://schemas.microsoft.com/office/drawing/2014/main" id="{53283E80-4573-16F7-CF9A-975110002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369" y="667814"/>
            <a:ext cx="30749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A496DF6-9B4C-DEDC-302F-72F77AA639A6}"/>
              </a:ext>
            </a:extLst>
          </p:cNvPr>
          <p:cNvSpPr>
            <a:spLocks noGrp="1" noChangeArrowheads="1"/>
          </p:cNvSpPr>
          <p:nvPr>
            <p:ph type="title"/>
          </p:nvPr>
        </p:nvSpPr>
        <p:spPr>
          <a:xfrm>
            <a:off x="228600" y="152400"/>
            <a:ext cx="8229600" cy="670584"/>
          </a:xfrm>
        </p:spPr>
        <p:txBody>
          <a:bodyPr>
            <a:normAutofit/>
          </a:bodyPr>
          <a:lstStyle/>
          <a:p>
            <a:pPr eaLnBrk="1" hangingPunct="1"/>
            <a:r>
              <a:rPr lang="en-US" altLang="en-US" sz="4000" b="1" dirty="0">
                <a:solidFill>
                  <a:srgbClr val="00B050"/>
                </a:solidFill>
              </a:rPr>
              <a:t>Polarization of Light</a:t>
            </a:r>
          </a:p>
        </p:txBody>
      </p:sp>
      <p:sp>
        <p:nvSpPr>
          <p:cNvPr id="703493" name="Rectangle 5">
            <a:extLst>
              <a:ext uri="{FF2B5EF4-FFF2-40B4-BE49-F238E27FC236}">
                <a16:creationId xmlns:a16="http://schemas.microsoft.com/office/drawing/2014/main" id="{149A30AC-4EAC-EEF8-6399-3DCEEC23D81F}"/>
              </a:ext>
            </a:extLst>
          </p:cNvPr>
          <p:cNvSpPr>
            <a:spLocks noGrp="1" noChangeArrowheads="1"/>
          </p:cNvSpPr>
          <p:nvPr>
            <p:ph type="body" sz="half" idx="1"/>
          </p:nvPr>
        </p:nvSpPr>
        <p:spPr>
          <a:xfrm>
            <a:off x="228600" y="1143000"/>
            <a:ext cx="6553200" cy="5562600"/>
          </a:xfrm>
        </p:spPr>
        <p:txBody>
          <a:bodyPr>
            <a:normAutofit fontScale="92500"/>
          </a:bodyPr>
          <a:lstStyle/>
          <a:p>
            <a:pPr eaLnBrk="1" hangingPunct="1"/>
            <a:r>
              <a:rPr lang="en-US" altLang="en-US" dirty="0"/>
              <a:t>An </a:t>
            </a:r>
            <a:r>
              <a:rPr lang="en-US" altLang="en-US" dirty="0">
                <a:solidFill>
                  <a:srgbClr val="FF0000"/>
                </a:solidFill>
              </a:rPr>
              <a:t>unpolarized wave</a:t>
            </a:r>
            <a:r>
              <a:rPr lang="en-US" altLang="en-US" dirty="0"/>
              <a:t>: each atom produces a wave with its own orientation of </a:t>
            </a:r>
            <a:r>
              <a:rPr lang="en-US" altLang="en-US" sz="3000" b="1" dirty="0">
                <a:latin typeface="+mj-lt"/>
              </a:rPr>
              <a:t>E</a:t>
            </a:r>
            <a:r>
              <a:rPr lang="en-US" altLang="en-US" dirty="0"/>
              <a:t>, so all directions of the electric field vector are equally possible and lie in a plane perpendicular to the direction of propagation</a:t>
            </a:r>
          </a:p>
          <a:p>
            <a:pPr eaLnBrk="1" hangingPunct="1">
              <a:buFontTx/>
              <a:buNone/>
            </a:pPr>
            <a:endParaRPr lang="en-US" altLang="en-US" dirty="0"/>
          </a:p>
          <a:p>
            <a:pPr eaLnBrk="1" hangingPunct="1"/>
            <a:r>
              <a:rPr lang="en-US" altLang="en-US" dirty="0"/>
              <a:t>A wave is said to be </a:t>
            </a:r>
            <a:r>
              <a:rPr lang="en-US" altLang="en-US" dirty="0">
                <a:solidFill>
                  <a:srgbClr val="FF0000"/>
                </a:solidFill>
              </a:rPr>
              <a:t>linearly polarized</a:t>
            </a:r>
            <a:r>
              <a:rPr lang="en-US" altLang="en-US" dirty="0"/>
              <a:t> if the resultant electric field vibrates in the same direction at all times at a particular point</a:t>
            </a:r>
          </a:p>
          <a:p>
            <a:pPr eaLnBrk="1" hangingPunct="1">
              <a:buFontTx/>
              <a:buNone/>
            </a:pPr>
            <a:endParaRPr lang="en-US" altLang="en-US" dirty="0"/>
          </a:p>
          <a:p>
            <a:pPr eaLnBrk="1" hangingPunct="1"/>
            <a:r>
              <a:rPr lang="en-US" altLang="en-US" dirty="0"/>
              <a:t>Polarization can be obtained from an unpolarized beam by selective </a:t>
            </a:r>
            <a:r>
              <a:rPr lang="en-US" altLang="en-US" dirty="0">
                <a:solidFill>
                  <a:schemeClr val="hlink"/>
                </a:solidFill>
              </a:rPr>
              <a:t>absorption</a:t>
            </a:r>
            <a:r>
              <a:rPr lang="en-US" altLang="en-US" dirty="0"/>
              <a:t>, </a:t>
            </a:r>
            <a:r>
              <a:rPr lang="en-US" altLang="en-US" dirty="0">
                <a:solidFill>
                  <a:schemeClr val="hlink"/>
                </a:solidFill>
              </a:rPr>
              <a:t>reflection</a:t>
            </a:r>
            <a:r>
              <a:rPr lang="en-US" altLang="en-US" dirty="0"/>
              <a:t>, or </a:t>
            </a:r>
            <a:r>
              <a:rPr lang="en-US" altLang="en-US" dirty="0">
                <a:solidFill>
                  <a:schemeClr val="hlink"/>
                </a:solidFill>
              </a:rPr>
              <a:t>scattering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34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34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349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34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3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CCCEFE8-A7D2-9E57-8302-74E844491987}"/>
              </a:ext>
            </a:extLst>
          </p:cNvPr>
          <p:cNvSpPr>
            <a:spLocks noGrp="1" noChangeArrowheads="1"/>
          </p:cNvSpPr>
          <p:nvPr>
            <p:ph type="title"/>
          </p:nvPr>
        </p:nvSpPr>
        <p:spPr>
          <a:xfrm>
            <a:off x="381000" y="274638"/>
            <a:ext cx="8305800" cy="708024"/>
          </a:xfrm>
        </p:spPr>
        <p:txBody>
          <a:bodyPr>
            <a:normAutofit/>
          </a:bodyPr>
          <a:lstStyle/>
          <a:p>
            <a:pPr eaLnBrk="1" hangingPunct="1"/>
            <a:r>
              <a:rPr lang="en-US" altLang="en-US" b="1" dirty="0">
                <a:solidFill>
                  <a:srgbClr val="00B050"/>
                </a:solidFill>
              </a:rPr>
              <a:t>Polarization by Selective Absorption</a:t>
            </a:r>
          </a:p>
        </p:txBody>
      </p:sp>
      <p:sp>
        <p:nvSpPr>
          <p:cNvPr id="704515" name="Rectangle 3">
            <a:extLst>
              <a:ext uri="{FF2B5EF4-FFF2-40B4-BE49-F238E27FC236}">
                <a16:creationId xmlns:a16="http://schemas.microsoft.com/office/drawing/2014/main" id="{50619A33-17D8-9933-ED38-52775292FF1E}"/>
              </a:ext>
            </a:extLst>
          </p:cNvPr>
          <p:cNvSpPr>
            <a:spLocks noGrp="1" noChangeArrowheads="1"/>
          </p:cNvSpPr>
          <p:nvPr>
            <p:ph type="body" sz="half" idx="2"/>
          </p:nvPr>
        </p:nvSpPr>
        <p:spPr>
          <a:xfrm>
            <a:off x="381000" y="1219200"/>
            <a:ext cx="8458200" cy="2417852"/>
          </a:xfrm>
        </p:spPr>
        <p:txBody>
          <a:bodyPr/>
          <a:lstStyle/>
          <a:p>
            <a:pPr eaLnBrk="1" hangingPunct="1">
              <a:lnSpc>
                <a:spcPct val="90000"/>
              </a:lnSpc>
              <a:spcAft>
                <a:spcPts val="600"/>
              </a:spcAft>
            </a:pPr>
            <a:r>
              <a:rPr lang="en-US" altLang="en-US" dirty="0"/>
              <a:t>The most common technique for polarizing light</a:t>
            </a:r>
          </a:p>
          <a:p>
            <a:pPr lvl="1">
              <a:lnSpc>
                <a:spcPct val="110000"/>
              </a:lnSpc>
              <a:spcAft>
                <a:spcPts val="600"/>
              </a:spcAft>
              <a:buFont typeface="Wingdings" panose="05000000000000000000" pitchFamily="2" charset="2"/>
              <a:buChar char="Ø"/>
            </a:pPr>
            <a:r>
              <a:rPr lang="en-US" altLang="en-US" dirty="0"/>
              <a:t>Uses a material that transmits waves whose electric field vectors in the plane are parallel to a </a:t>
            </a:r>
            <a:r>
              <a:rPr lang="en-US" altLang="en-US" dirty="0">
                <a:solidFill>
                  <a:schemeClr val="hlink"/>
                </a:solidFill>
              </a:rPr>
              <a:t>certain direction</a:t>
            </a:r>
            <a:r>
              <a:rPr lang="en-US" altLang="en-US" dirty="0"/>
              <a:t> and absorbs waves whose electric field vectors are perpendicular to that direction</a:t>
            </a:r>
          </a:p>
          <a:p>
            <a:pPr eaLnBrk="1" hangingPunct="1">
              <a:lnSpc>
                <a:spcPct val="90000"/>
              </a:lnSpc>
            </a:pPr>
            <a:endParaRPr lang="en-US" altLang="en-US" dirty="0"/>
          </a:p>
        </p:txBody>
      </p:sp>
      <p:pic>
        <p:nvPicPr>
          <p:cNvPr id="704516" name="Picture 4">
            <a:extLst>
              <a:ext uri="{FF2B5EF4-FFF2-40B4-BE49-F238E27FC236}">
                <a16:creationId xmlns:a16="http://schemas.microsoft.com/office/drawing/2014/main" id="{C65C96CC-227D-2536-559A-C6D81893D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833" y="3637052"/>
            <a:ext cx="5966045"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4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5"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4724DAC-DC6E-6D2F-7CA7-C4C12FEFFAD8}"/>
              </a:ext>
            </a:extLst>
          </p:cNvPr>
          <p:cNvSpPr>
            <a:spLocks noGrp="1" noChangeArrowheads="1"/>
          </p:cNvSpPr>
          <p:nvPr>
            <p:ph type="title"/>
          </p:nvPr>
        </p:nvSpPr>
        <p:spPr>
          <a:xfrm>
            <a:off x="196850" y="192445"/>
            <a:ext cx="8229600" cy="793392"/>
          </a:xfrm>
        </p:spPr>
        <p:txBody>
          <a:bodyPr/>
          <a:lstStyle/>
          <a:p>
            <a:pPr eaLnBrk="1" hangingPunct="1"/>
            <a:r>
              <a:rPr lang="en-US" altLang="en-US" b="1" dirty="0">
                <a:solidFill>
                  <a:srgbClr val="00B050"/>
                </a:solidFill>
              </a:rPr>
              <a:t>Polarization by Selective Absorption</a:t>
            </a:r>
          </a:p>
        </p:txBody>
      </p:sp>
      <p:sp>
        <p:nvSpPr>
          <p:cNvPr id="705539" name="Rectangle 3">
            <a:extLst>
              <a:ext uri="{FF2B5EF4-FFF2-40B4-BE49-F238E27FC236}">
                <a16:creationId xmlns:a16="http://schemas.microsoft.com/office/drawing/2014/main" id="{A674C0FF-1BEC-EF41-A67C-A3BD3E12B4B7}"/>
              </a:ext>
            </a:extLst>
          </p:cNvPr>
          <p:cNvSpPr>
            <a:spLocks noGrp="1" noChangeArrowheads="1"/>
          </p:cNvSpPr>
          <p:nvPr>
            <p:ph type="body" sz="half" idx="2"/>
          </p:nvPr>
        </p:nvSpPr>
        <p:spPr>
          <a:xfrm>
            <a:off x="381000" y="1219200"/>
            <a:ext cx="8458200" cy="3048000"/>
          </a:xfrm>
        </p:spPr>
        <p:txBody>
          <a:bodyPr>
            <a:normAutofit fontScale="85000" lnSpcReduction="20000"/>
          </a:bodyPr>
          <a:lstStyle/>
          <a:p>
            <a:pPr eaLnBrk="1" hangingPunct="1">
              <a:lnSpc>
                <a:spcPct val="110000"/>
              </a:lnSpc>
            </a:pPr>
            <a:r>
              <a:rPr lang="en-US" altLang="en-US" dirty="0"/>
              <a:t>The </a:t>
            </a:r>
            <a:r>
              <a:rPr lang="en-US" altLang="en-US" dirty="0">
                <a:solidFill>
                  <a:schemeClr val="hlink"/>
                </a:solidFill>
              </a:rPr>
              <a:t>intensity</a:t>
            </a:r>
            <a:r>
              <a:rPr lang="en-US" altLang="en-US" dirty="0"/>
              <a:t> of the polarized beam transmitted through the second polarizing sheet (the analyzer) varies as </a:t>
            </a:r>
            <a:r>
              <a:rPr lang="en-US" altLang="en-US" i="1" dirty="0"/>
              <a:t>I = I</a:t>
            </a:r>
            <a:r>
              <a:rPr lang="en-US" altLang="en-US" i="1" baseline="-25000" dirty="0"/>
              <a:t>o</a:t>
            </a:r>
            <a:r>
              <a:rPr lang="en-US" altLang="en-US" dirty="0"/>
              <a:t> cos</a:t>
            </a:r>
            <a:r>
              <a:rPr lang="en-US" altLang="en-US" baseline="30000" dirty="0"/>
              <a:t>2</a:t>
            </a:r>
            <a:r>
              <a:rPr lang="en-US" altLang="en-US" dirty="0"/>
              <a:t> </a:t>
            </a:r>
            <a:r>
              <a:rPr lang="en-US" altLang="en-US" b="0" i="1" dirty="0">
                <a:cs typeface="Tahoma" panose="020B0604030504040204" pitchFamily="34" charset="0"/>
              </a:rPr>
              <a:t>θ</a:t>
            </a:r>
            <a:r>
              <a:rPr lang="en-US" altLang="en-US" dirty="0"/>
              <a:t>, where </a:t>
            </a:r>
            <a:r>
              <a:rPr lang="en-US" altLang="en-US" i="1" dirty="0"/>
              <a:t>I</a:t>
            </a:r>
            <a:r>
              <a:rPr lang="en-US" altLang="en-US" i="1" baseline="-25000" dirty="0"/>
              <a:t>o</a:t>
            </a:r>
            <a:r>
              <a:rPr lang="en-US" altLang="en-US" dirty="0"/>
              <a:t> is the intensity of the polarized wave incident on the analyzer</a:t>
            </a:r>
          </a:p>
          <a:p>
            <a:pPr eaLnBrk="1" hangingPunct="1">
              <a:lnSpc>
                <a:spcPct val="110000"/>
              </a:lnSpc>
            </a:pPr>
            <a:endParaRPr lang="en-US" altLang="en-US" dirty="0"/>
          </a:p>
          <a:p>
            <a:pPr eaLnBrk="1" hangingPunct="1">
              <a:lnSpc>
                <a:spcPct val="110000"/>
              </a:lnSpc>
            </a:pPr>
            <a:r>
              <a:rPr lang="en-US" altLang="en-US" dirty="0"/>
              <a:t>This is known as </a:t>
            </a:r>
            <a:r>
              <a:rPr lang="en-US" altLang="en-US" dirty="0">
                <a:solidFill>
                  <a:srgbClr val="FF0000"/>
                </a:solidFill>
              </a:rPr>
              <a:t>Malus’ Law</a:t>
            </a:r>
            <a:r>
              <a:rPr lang="en-US" altLang="en-US" dirty="0"/>
              <a:t> and applies to any two polarizing materials whose transmission axes are at an angle of </a:t>
            </a:r>
            <a:r>
              <a:rPr lang="en-US" altLang="en-US" b="0" i="1" dirty="0">
                <a:cs typeface="Tahoma" panose="020B0604030504040204" pitchFamily="34" charset="0"/>
              </a:rPr>
              <a:t>θ</a:t>
            </a:r>
            <a:r>
              <a:rPr lang="en-US" altLang="en-US" dirty="0">
                <a:cs typeface="Tahoma" panose="020B0604030504040204" pitchFamily="34" charset="0"/>
              </a:rPr>
              <a:t> to each other</a:t>
            </a:r>
            <a:endParaRPr lang="en-US" altLang="en-US" dirty="0"/>
          </a:p>
        </p:txBody>
      </p:sp>
      <p:pic>
        <p:nvPicPr>
          <p:cNvPr id="55300" name="Picture 4">
            <a:extLst>
              <a:ext uri="{FF2B5EF4-FFF2-40B4-BE49-F238E27FC236}">
                <a16:creationId xmlns:a16="http://schemas.microsoft.com/office/drawing/2014/main" id="{EFF75190-6707-3BBF-C5C2-2710BBB99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267200"/>
            <a:ext cx="486410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5541" name="Group 5">
            <a:extLst>
              <a:ext uri="{FF2B5EF4-FFF2-40B4-BE49-F238E27FC236}">
                <a16:creationId xmlns:a16="http://schemas.microsoft.com/office/drawing/2014/main" id="{00876DE9-7842-0201-C499-1FAA5AABB601}"/>
              </a:ext>
            </a:extLst>
          </p:cNvPr>
          <p:cNvGrpSpPr>
            <a:grpSpLocks/>
          </p:cNvGrpSpPr>
          <p:nvPr/>
        </p:nvGrpSpPr>
        <p:grpSpPr bwMode="auto">
          <a:xfrm>
            <a:off x="6172200" y="3962400"/>
            <a:ext cx="2254250" cy="2546350"/>
            <a:chOff x="4128" y="2496"/>
            <a:chExt cx="1420" cy="1604"/>
          </a:xfrm>
        </p:grpSpPr>
        <p:sp>
          <p:nvSpPr>
            <p:cNvPr id="55302" name="Text Box 6">
              <a:extLst>
                <a:ext uri="{FF2B5EF4-FFF2-40B4-BE49-F238E27FC236}">
                  <a16:creationId xmlns:a16="http://schemas.microsoft.com/office/drawing/2014/main" id="{6F6B9B7B-30D2-FF8A-79F0-CB09E85818EC}"/>
                </a:ext>
              </a:extLst>
            </p:cNvPr>
            <p:cNvSpPr txBox="1">
              <a:spLocks noChangeArrowheads="1"/>
            </p:cNvSpPr>
            <p:nvPr/>
          </p:nvSpPr>
          <p:spPr bwMode="auto">
            <a:xfrm>
              <a:off x="4128" y="3696"/>
              <a:ext cx="14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b="1">
                  <a:solidFill>
                    <a:schemeClr val="tx1"/>
                  </a:solidFill>
                  <a:latin typeface="Arial" panose="020B0604020202020204" pitchFamily="34" charset="0"/>
                </a:defRPr>
              </a:lvl1pPr>
              <a:lvl2pPr marL="742950" indent="-285750" algn="ctr">
                <a:spcBef>
                  <a:spcPct val="50000"/>
                </a:spcBef>
                <a:defRPr b="1">
                  <a:solidFill>
                    <a:schemeClr val="tx1"/>
                  </a:solidFill>
                  <a:latin typeface="Arial" panose="020B0604020202020204" pitchFamily="34" charset="0"/>
                </a:defRPr>
              </a:lvl2pPr>
              <a:lvl3pPr marL="1143000" indent="-228600" algn="ctr">
                <a:spcBef>
                  <a:spcPct val="50000"/>
                </a:spcBef>
                <a:defRPr b="1">
                  <a:solidFill>
                    <a:schemeClr val="tx1"/>
                  </a:solidFill>
                  <a:latin typeface="Arial" panose="020B0604020202020204" pitchFamily="34" charset="0"/>
                </a:defRPr>
              </a:lvl3pPr>
              <a:lvl4pPr marL="1600200" indent="-228600" algn="ctr">
                <a:spcBef>
                  <a:spcPct val="50000"/>
                </a:spcBef>
                <a:defRPr b="1">
                  <a:solidFill>
                    <a:schemeClr val="tx1"/>
                  </a:solidFill>
                  <a:latin typeface="Arial" panose="020B0604020202020204" pitchFamily="34" charset="0"/>
                </a:defRPr>
              </a:lvl4pPr>
              <a:lvl5pPr marL="2057400" indent="-228600" algn="ctr">
                <a:spcBef>
                  <a:spcPct val="50000"/>
                </a:spcBef>
                <a:defRPr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b="1">
                  <a:solidFill>
                    <a:schemeClr val="tx1"/>
                  </a:solidFill>
                  <a:latin typeface="Arial" panose="020B0604020202020204" pitchFamily="34" charset="0"/>
                </a:defRPr>
              </a:lvl9pPr>
            </a:lstStyle>
            <a:p>
              <a:pPr eaLnBrk="1" hangingPunct="1">
                <a:spcBef>
                  <a:spcPct val="0"/>
                </a:spcBef>
              </a:pPr>
              <a:r>
                <a:rPr lang="fr-FR" altLang="en-US" b="0"/>
                <a:t>Étienne-Louis Malus</a:t>
              </a:r>
            </a:p>
            <a:p>
              <a:pPr eaLnBrk="1" hangingPunct="1">
                <a:spcBef>
                  <a:spcPct val="0"/>
                </a:spcBef>
              </a:pPr>
              <a:r>
                <a:rPr lang="fr-FR" altLang="en-US" b="0"/>
                <a:t>1775 – 1812</a:t>
              </a:r>
              <a:endParaRPr lang="en-US" altLang="en-US" b="0"/>
            </a:p>
          </p:txBody>
        </p:sp>
        <p:pic>
          <p:nvPicPr>
            <p:cNvPr id="55303" name="Picture 7">
              <a:extLst>
                <a:ext uri="{FF2B5EF4-FFF2-40B4-BE49-F238E27FC236}">
                  <a16:creationId xmlns:a16="http://schemas.microsoft.com/office/drawing/2014/main" id="{B9C966C5-3B0B-D373-F03C-6F48193D8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 y="2496"/>
              <a:ext cx="917"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55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5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9" grpId="0"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2424DC2-0623-C87A-3A85-A009F48BF43A}"/>
              </a:ext>
            </a:extLst>
          </p:cNvPr>
          <p:cNvSpPr>
            <a:spLocks noGrp="1" noChangeArrowheads="1"/>
          </p:cNvSpPr>
          <p:nvPr>
            <p:ph type="title"/>
          </p:nvPr>
        </p:nvSpPr>
        <p:spPr/>
        <p:txBody>
          <a:bodyPr/>
          <a:lstStyle/>
          <a:p>
            <a:pPr eaLnBrk="1" hangingPunct="1"/>
            <a:r>
              <a:rPr lang="en-US" altLang="en-US"/>
              <a:t>Polarization by Reflection</a:t>
            </a:r>
          </a:p>
        </p:txBody>
      </p:sp>
      <p:sp>
        <p:nvSpPr>
          <p:cNvPr id="706563" name="Rectangle 3">
            <a:extLst>
              <a:ext uri="{FF2B5EF4-FFF2-40B4-BE49-F238E27FC236}">
                <a16:creationId xmlns:a16="http://schemas.microsoft.com/office/drawing/2014/main" id="{DE3371A9-A100-FC16-CC28-2281EA85BC70}"/>
              </a:ext>
            </a:extLst>
          </p:cNvPr>
          <p:cNvSpPr>
            <a:spLocks noGrp="1" noChangeArrowheads="1"/>
          </p:cNvSpPr>
          <p:nvPr>
            <p:ph type="body" idx="1"/>
          </p:nvPr>
        </p:nvSpPr>
        <p:spPr>
          <a:xfrm>
            <a:off x="304800" y="1371600"/>
            <a:ext cx="8534400" cy="5181600"/>
          </a:xfrm>
        </p:spPr>
        <p:txBody>
          <a:bodyPr>
            <a:normAutofit fontScale="92500" lnSpcReduction="10000"/>
          </a:bodyPr>
          <a:lstStyle/>
          <a:p>
            <a:pPr eaLnBrk="1" hangingPunct="1"/>
            <a:r>
              <a:rPr lang="en-US" altLang="en-US"/>
              <a:t>When an unpolarized light beam is reflected from a surface, the </a:t>
            </a:r>
            <a:r>
              <a:rPr lang="en-US" altLang="en-US">
                <a:solidFill>
                  <a:schemeClr val="hlink"/>
                </a:solidFill>
              </a:rPr>
              <a:t>reflected</a:t>
            </a:r>
            <a:r>
              <a:rPr lang="en-US" altLang="en-US"/>
              <a:t> light can be completely polarized, partially polarized, or unpolarized</a:t>
            </a:r>
          </a:p>
          <a:p>
            <a:pPr eaLnBrk="1" hangingPunct="1">
              <a:buFontTx/>
              <a:buNone/>
            </a:pPr>
            <a:endParaRPr lang="en-US" altLang="en-US"/>
          </a:p>
          <a:p>
            <a:pPr eaLnBrk="1" hangingPunct="1"/>
            <a:r>
              <a:rPr lang="en-US" altLang="en-US"/>
              <a:t>It depends on the </a:t>
            </a:r>
            <a:r>
              <a:rPr lang="en-US" altLang="en-US">
                <a:solidFill>
                  <a:schemeClr val="hlink"/>
                </a:solidFill>
              </a:rPr>
              <a:t>angle of incidence</a:t>
            </a:r>
          </a:p>
          <a:p>
            <a:pPr eaLnBrk="1" hangingPunct="1">
              <a:buFontTx/>
              <a:buNone/>
            </a:pPr>
            <a:endParaRPr lang="en-US" altLang="en-US"/>
          </a:p>
          <a:p>
            <a:pPr eaLnBrk="1" hangingPunct="1"/>
            <a:r>
              <a:rPr lang="en-US" altLang="en-US"/>
              <a:t>If the angle is 0° or 90°, the reflected beam is </a:t>
            </a:r>
            <a:r>
              <a:rPr lang="en-US" altLang="en-US">
                <a:solidFill>
                  <a:schemeClr val="hlink"/>
                </a:solidFill>
              </a:rPr>
              <a:t>unpolarized</a:t>
            </a:r>
          </a:p>
          <a:p>
            <a:pPr eaLnBrk="1" hangingPunct="1">
              <a:buFontTx/>
              <a:buNone/>
            </a:pPr>
            <a:endParaRPr lang="en-US" altLang="en-US"/>
          </a:p>
          <a:p>
            <a:pPr eaLnBrk="1" hangingPunct="1"/>
            <a:r>
              <a:rPr lang="en-US" altLang="en-US"/>
              <a:t>For angles between this, there is some degree of polarization</a:t>
            </a:r>
          </a:p>
          <a:p>
            <a:pPr eaLnBrk="1" hangingPunct="1">
              <a:buFontTx/>
              <a:buNone/>
            </a:pPr>
            <a:endParaRPr lang="en-US" altLang="en-US"/>
          </a:p>
          <a:p>
            <a:pPr eaLnBrk="1" hangingPunct="1"/>
            <a:r>
              <a:rPr lang="en-US" altLang="en-US"/>
              <a:t>For one particular angle, the beam is </a:t>
            </a:r>
            <a:r>
              <a:rPr lang="en-US" altLang="en-US">
                <a:solidFill>
                  <a:schemeClr val="hlink"/>
                </a:solidFill>
              </a:rPr>
              <a:t>completely polarized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656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6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63"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7586" name="Picture 2">
            <a:extLst>
              <a:ext uri="{FF2B5EF4-FFF2-40B4-BE49-F238E27FC236}">
                <a16:creationId xmlns:a16="http://schemas.microsoft.com/office/drawing/2014/main" id="{8FF05EDC-6701-3BC2-43A0-1E53FD552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838" y="3200400"/>
            <a:ext cx="24431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a:extLst>
              <a:ext uri="{FF2B5EF4-FFF2-40B4-BE49-F238E27FC236}">
                <a16:creationId xmlns:a16="http://schemas.microsoft.com/office/drawing/2014/main" id="{54CE9094-A2F3-066F-1810-FDE98DE6588E}"/>
              </a:ext>
            </a:extLst>
          </p:cNvPr>
          <p:cNvSpPr>
            <a:spLocks noGrp="1" noChangeArrowheads="1"/>
          </p:cNvSpPr>
          <p:nvPr>
            <p:ph type="title"/>
          </p:nvPr>
        </p:nvSpPr>
        <p:spPr/>
        <p:txBody>
          <a:bodyPr/>
          <a:lstStyle/>
          <a:p>
            <a:pPr eaLnBrk="1" hangingPunct="1"/>
            <a:r>
              <a:rPr lang="en-US" altLang="en-US"/>
              <a:t>Polarization by Reflection</a:t>
            </a:r>
          </a:p>
        </p:txBody>
      </p:sp>
      <p:sp>
        <p:nvSpPr>
          <p:cNvPr id="707588" name="Rectangle 4">
            <a:extLst>
              <a:ext uri="{FF2B5EF4-FFF2-40B4-BE49-F238E27FC236}">
                <a16:creationId xmlns:a16="http://schemas.microsoft.com/office/drawing/2014/main" id="{E0D8B656-917D-FC5B-6593-0CF30E5D26A6}"/>
              </a:ext>
            </a:extLst>
          </p:cNvPr>
          <p:cNvSpPr>
            <a:spLocks noGrp="1" noChangeArrowheads="1"/>
          </p:cNvSpPr>
          <p:nvPr>
            <p:ph type="body" idx="1"/>
          </p:nvPr>
        </p:nvSpPr>
        <p:spPr>
          <a:xfrm>
            <a:off x="304800" y="1371600"/>
            <a:ext cx="8534400" cy="5181600"/>
          </a:xfrm>
        </p:spPr>
        <p:txBody>
          <a:bodyPr/>
          <a:lstStyle/>
          <a:p>
            <a:pPr eaLnBrk="1" hangingPunct="1"/>
            <a:r>
              <a:rPr lang="en-US" altLang="en-US" dirty="0"/>
              <a:t>The angle of incidence for which the reflected beam is completely polarized is called the </a:t>
            </a:r>
            <a:r>
              <a:rPr lang="en-US" altLang="en-US" dirty="0">
                <a:solidFill>
                  <a:srgbClr val="FF0000"/>
                </a:solidFill>
              </a:rPr>
              <a:t>polarizing</a:t>
            </a:r>
            <a:r>
              <a:rPr lang="en-US" altLang="en-US" dirty="0"/>
              <a:t> (or </a:t>
            </a:r>
            <a:r>
              <a:rPr lang="en-US" altLang="en-US" dirty="0">
                <a:solidFill>
                  <a:srgbClr val="FF0000"/>
                </a:solidFill>
                <a:cs typeface="Tahoma" panose="020B0604030504040204" pitchFamily="34" charset="0"/>
              </a:rPr>
              <a:t>Brewster’s</a:t>
            </a:r>
            <a:r>
              <a:rPr lang="en-US" altLang="en-US" dirty="0">
                <a:cs typeface="Tahoma" panose="020B0604030504040204" pitchFamily="34" charset="0"/>
              </a:rPr>
              <a:t>) </a:t>
            </a:r>
            <a:r>
              <a:rPr lang="en-US" altLang="en-US" dirty="0"/>
              <a:t>angle, </a:t>
            </a:r>
            <a:r>
              <a:rPr lang="en-US" altLang="en-US" b="0" i="1" dirty="0" err="1">
                <a:cs typeface="Tahoma" panose="020B0604030504040204" pitchFamily="34" charset="0"/>
              </a:rPr>
              <a:t>θ</a:t>
            </a:r>
            <a:r>
              <a:rPr lang="en-US" altLang="en-US" b="0" i="1" baseline="-25000" dirty="0" err="1">
                <a:cs typeface="Tahoma" panose="020B0604030504040204" pitchFamily="34" charset="0"/>
              </a:rPr>
              <a:t>p</a:t>
            </a:r>
            <a:endParaRPr lang="en-US" altLang="en-US" b="0" i="1" baseline="-25000" dirty="0">
              <a:cs typeface="Tahoma" panose="020B0604030504040204" pitchFamily="34" charset="0"/>
            </a:endParaRPr>
          </a:p>
          <a:p>
            <a:pPr eaLnBrk="1" hangingPunct="1"/>
            <a:r>
              <a:rPr lang="en-US" altLang="en-US" dirty="0">
                <a:cs typeface="Tahoma" panose="020B0604030504040204" pitchFamily="34" charset="0"/>
              </a:rPr>
              <a:t>Brewster’s Law relates the polarizing angle to the index of refraction for the material</a:t>
            </a:r>
          </a:p>
          <a:p>
            <a:pPr eaLnBrk="1" hangingPunct="1">
              <a:buFontTx/>
              <a:buNone/>
            </a:pPr>
            <a:endParaRPr lang="en-US" altLang="en-US" dirty="0">
              <a:cs typeface="Tahoma" panose="020B0604030504040204" pitchFamily="34" charset="0"/>
            </a:endParaRPr>
          </a:p>
        </p:txBody>
      </p:sp>
      <p:graphicFrame>
        <p:nvGraphicFramePr>
          <p:cNvPr id="707589" name="Object 5">
            <a:extLst>
              <a:ext uri="{FF2B5EF4-FFF2-40B4-BE49-F238E27FC236}">
                <a16:creationId xmlns:a16="http://schemas.microsoft.com/office/drawing/2014/main" id="{37F41A62-3C7A-B63A-ECAE-71347937DDFD}"/>
              </a:ext>
            </a:extLst>
          </p:cNvPr>
          <p:cNvGraphicFramePr>
            <a:graphicFrameLocks noChangeAspect="1"/>
          </p:cNvGraphicFramePr>
          <p:nvPr/>
        </p:nvGraphicFramePr>
        <p:xfrm>
          <a:off x="3429000" y="5638800"/>
          <a:ext cx="3054350" cy="1074738"/>
        </p:xfrm>
        <a:graphic>
          <a:graphicData uri="http://schemas.openxmlformats.org/presentationml/2006/ole">
            <mc:AlternateContent xmlns:mc="http://schemas.openxmlformats.org/markup-compatibility/2006">
              <mc:Choice xmlns:v="urn:schemas-microsoft-com:vml" Requires="v">
                <p:oleObj name="Equation" r:id="rId3" imgW="1365188" imgH="476096" progId="Equation.DSMT4">
                  <p:embed/>
                </p:oleObj>
              </mc:Choice>
              <mc:Fallback>
                <p:oleObj name="Equation" r:id="rId3" imgW="1365188" imgH="476096" progId="Equation.DSMT4">
                  <p:embed/>
                  <p:pic>
                    <p:nvPicPr>
                      <p:cNvPr id="707589" name="Object 5">
                        <a:extLst>
                          <a:ext uri="{FF2B5EF4-FFF2-40B4-BE49-F238E27FC236}">
                            <a16:creationId xmlns:a16="http://schemas.microsoft.com/office/drawing/2014/main" id="{37F41A62-3C7A-B63A-ECAE-71347937D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5638800"/>
                        <a:ext cx="3054350"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7590" name="Rectangle 6">
            <a:extLst>
              <a:ext uri="{FF2B5EF4-FFF2-40B4-BE49-F238E27FC236}">
                <a16:creationId xmlns:a16="http://schemas.microsoft.com/office/drawing/2014/main" id="{D21EA303-1F74-128A-296C-E40C951EBD93}"/>
              </a:ext>
            </a:extLst>
          </p:cNvPr>
          <p:cNvSpPr>
            <a:spLocks noChangeArrowheads="1"/>
          </p:cNvSpPr>
          <p:nvPr/>
        </p:nvSpPr>
        <p:spPr bwMode="auto">
          <a:xfrm>
            <a:off x="3276600" y="5562600"/>
            <a:ext cx="3352800" cy="1143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b="1">
                <a:solidFill>
                  <a:schemeClr val="tx1"/>
                </a:solidFill>
                <a:latin typeface="Arial" panose="020B0604020202020204" pitchFamily="34" charset="0"/>
              </a:defRPr>
            </a:lvl1pPr>
            <a:lvl2pPr marL="742950" indent="-285750" algn="ctr">
              <a:spcBef>
                <a:spcPct val="50000"/>
              </a:spcBef>
              <a:defRPr b="1">
                <a:solidFill>
                  <a:schemeClr val="tx1"/>
                </a:solidFill>
                <a:latin typeface="Arial" panose="020B0604020202020204" pitchFamily="34" charset="0"/>
              </a:defRPr>
            </a:lvl2pPr>
            <a:lvl3pPr marL="1143000" indent="-228600" algn="ctr">
              <a:spcBef>
                <a:spcPct val="50000"/>
              </a:spcBef>
              <a:defRPr b="1">
                <a:solidFill>
                  <a:schemeClr val="tx1"/>
                </a:solidFill>
                <a:latin typeface="Arial" panose="020B0604020202020204" pitchFamily="34" charset="0"/>
              </a:defRPr>
            </a:lvl3pPr>
            <a:lvl4pPr marL="1600200" indent="-228600" algn="ctr">
              <a:spcBef>
                <a:spcPct val="50000"/>
              </a:spcBef>
              <a:defRPr b="1">
                <a:solidFill>
                  <a:schemeClr val="tx1"/>
                </a:solidFill>
                <a:latin typeface="Arial" panose="020B0604020202020204" pitchFamily="34" charset="0"/>
              </a:defRPr>
            </a:lvl4pPr>
            <a:lvl5pPr marL="2057400" indent="-228600" algn="ctr">
              <a:spcBef>
                <a:spcPct val="50000"/>
              </a:spcBef>
              <a:defRPr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b="1">
                <a:solidFill>
                  <a:schemeClr val="tx1"/>
                </a:solidFill>
                <a:latin typeface="Arial" panose="020B0604020202020204" pitchFamily="34" charset="0"/>
              </a:defRPr>
            </a:lvl9pPr>
          </a:lstStyle>
          <a:p>
            <a:pPr eaLnBrk="1" hangingPunct="1"/>
            <a:endParaRPr lang="en-IN" altLang="en-US"/>
          </a:p>
        </p:txBody>
      </p:sp>
      <p:grpSp>
        <p:nvGrpSpPr>
          <p:cNvPr id="707591" name="Group 7">
            <a:extLst>
              <a:ext uri="{FF2B5EF4-FFF2-40B4-BE49-F238E27FC236}">
                <a16:creationId xmlns:a16="http://schemas.microsoft.com/office/drawing/2014/main" id="{FD1D9BDA-8B34-9379-9FF5-FA0A447F8F01}"/>
              </a:ext>
            </a:extLst>
          </p:cNvPr>
          <p:cNvGrpSpPr>
            <a:grpSpLocks/>
          </p:cNvGrpSpPr>
          <p:nvPr/>
        </p:nvGrpSpPr>
        <p:grpSpPr bwMode="auto">
          <a:xfrm>
            <a:off x="0" y="3657600"/>
            <a:ext cx="2076450" cy="2470150"/>
            <a:chOff x="96" y="2640"/>
            <a:chExt cx="1308" cy="1556"/>
          </a:xfrm>
        </p:grpSpPr>
        <p:sp>
          <p:nvSpPr>
            <p:cNvPr id="57357" name="Text Box 8">
              <a:extLst>
                <a:ext uri="{FF2B5EF4-FFF2-40B4-BE49-F238E27FC236}">
                  <a16:creationId xmlns:a16="http://schemas.microsoft.com/office/drawing/2014/main" id="{8FE5772B-DF9A-4004-1DF9-4119D2FCC29D}"/>
                </a:ext>
              </a:extLst>
            </p:cNvPr>
            <p:cNvSpPr txBox="1">
              <a:spLocks noChangeArrowheads="1"/>
            </p:cNvSpPr>
            <p:nvPr/>
          </p:nvSpPr>
          <p:spPr bwMode="auto">
            <a:xfrm>
              <a:off x="96" y="3792"/>
              <a:ext cx="13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b="1">
                  <a:solidFill>
                    <a:schemeClr val="tx1"/>
                  </a:solidFill>
                  <a:latin typeface="Arial" panose="020B0604020202020204" pitchFamily="34" charset="0"/>
                </a:defRPr>
              </a:lvl1pPr>
              <a:lvl2pPr marL="742950" indent="-285750" algn="ctr">
                <a:spcBef>
                  <a:spcPct val="50000"/>
                </a:spcBef>
                <a:defRPr b="1">
                  <a:solidFill>
                    <a:schemeClr val="tx1"/>
                  </a:solidFill>
                  <a:latin typeface="Arial" panose="020B0604020202020204" pitchFamily="34" charset="0"/>
                </a:defRPr>
              </a:lvl2pPr>
              <a:lvl3pPr marL="1143000" indent="-228600" algn="ctr">
                <a:spcBef>
                  <a:spcPct val="50000"/>
                </a:spcBef>
                <a:defRPr b="1">
                  <a:solidFill>
                    <a:schemeClr val="tx1"/>
                  </a:solidFill>
                  <a:latin typeface="Arial" panose="020B0604020202020204" pitchFamily="34" charset="0"/>
                </a:defRPr>
              </a:lvl3pPr>
              <a:lvl4pPr marL="1600200" indent="-228600" algn="ctr">
                <a:spcBef>
                  <a:spcPct val="50000"/>
                </a:spcBef>
                <a:defRPr b="1">
                  <a:solidFill>
                    <a:schemeClr val="tx1"/>
                  </a:solidFill>
                  <a:latin typeface="Arial" panose="020B0604020202020204" pitchFamily="34" charset="0"/>
                </a:defRPr>
              </a:lvl4pPr>
              <a:lvl5pPr marL="2057400" indent="-228600" algn="ctr">
                <a:spcBef>
                  <a:spcPct val="50000"/>
                </a:spcBef>
                <a:defRPr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b="1">
                  <a:solidFill>
                    <a:schemeClr val="tx1"/>
                  </a:solidFill>
                  <a:latin typeface="Arial" panose="020B0604020202020204" pitchFamily="34" charset="0"/>
                </a:defRPr>
              </a:lvl9pPr>
            </a:lstStyle>
            <a:p>
              <a:pPr eaLnBrk="1" hangingPunct="1">
                <a:spcBef>
                  <a:spcPct val="0"/>
                </a:spcBef>
              </a:pPr>
              <a:r>
                <a:rPr lang="fr-FR" altLang="en-US" b="0"/>
                <a:t>Sir David Brewster</a:t>
              </a:r>
            </a:p>
            <a:p>
              <a:pPr eaLnBrk="1" hangingPunct="1">
                <a:spcBef>
                  <a:spcPct val="0"/>
                </a:spcBef>
              </a:pPr>
              <a:r>
                <a:rPr lang="fr-FR" altLang="en-US" b="0"/>
                <a:t>1781 – 1868</a:t>
              </a:r>
              <a:endParaRPr lang="en-US" altLang="en-US" b="0"/>
            </a:p>
          </p:txBody>
        </p:sp>
        <p:pic>
          <p:nvPicPr>
            <p:cNvPr id="57358" name="Picture 9">
              <a:extLst>
                <a:ext uri="{FF2B5EF4-FFF2-40B4-BE49-F238E27FC236}">
                  <a16:creationId xmlns:a16="http://schemas.microsoft.com/office/drawing/2014/main" id="{5F78F403-D5A4-6622-6253-73C31FFCC06C}"/>
                </a:ext>
              </a:extLst>
            </p:cNvPr>
            <p:cNvPicPr>
              <a:picLocks noChangeAspect="1" noChangeArrowheads="1"/>
            </p:cNvPicPr>
            <p:nvPr/>
          </p:nvPicPr>
          <p:blipFill>
            <a:blip r:embed="rId5">
              <a:lum contrast="24000"/>
              <a:extLst>
                <a:ext uri="{28A0092B-C50C-407E-A947-70E740481C1C}">
                  <a14:useLocalDpi xmlns:a14="http://schemas.microsoft.com/office/drawing/2010/main" val="0"/>
                </a:ext>
              </a:extLst>
            </a:blip>
            <a:srcRect/>
            <a:stretch>
              <a:fillRect/>
            </a:stretch>
          </p:blipFill>
          <p:spPr bwMode="auto">
            <a:xfrm>
              <a:off x="288" y="2640"/>
              <a:ext cx="883"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707594" name="Object 10">
            <a:extLst>
              <a:ext uri="{FF2B5EF4-FFF2-40B4-BE49-F238E27FC236}">
                <a16:creationId xmlns:a16="http://schemas.microsoft.com/office/drawing/2014/main" id="{AA253C16-C28F-D592-81FD-2EC07EBDF209}"/>
              </a:ext>
            </a:extLst>
          </p:cNvPr>
          <p:cNvGraphicFramePr>
            <a:graphicFrameLocks noChangeAspect="1"/>
          </p:cNvGraphicFramePr>
          <p:nvPr/>
        </p:nvGraphicFramePr>
        <p:xfrm>
          <a:off x="1828800" y="3733800"/>
          <a:ext cx="2368550" cy="463550"/>
        </p:xfrm>
        <a:graphic>
          <a:graphicData uri="http://schemas.openxmlformats.org/presentationml/2006/ole">
            <mc:AlternateContent xmlns:mc="http://schemas.openxmlformats.org/markup-compatibility/2006">
              <mc:Choice xmlns:v="urn:schemas-microsoft-com:vml" Requires="v">
                <p:oleObj name="Equation" r:id="rId6" imgW="1231366" imgH="241195" progId="Equation.3">
                  <p:embed/>
                </p:oleObj>
              </mc:Choice>
              <mc:Fallback>
                <p:oleObj name="Equation" r:id="rId6" imgW="1231366" imgH="241195" progId="Equation.3">
                  <p:embed/>
                  <p:pic>
                    <p:nvPicPr>
                      <p:cNvPr id="707594" name="Object 10">
                        <a:extLst>
                          <a:ext uri="{FF2B5EF4-FFF2-40B4-BE49-F238E27FC236}">
                            <a16:creationId xmlns:a16="http://schemas.microsoft.com/office/drawing/2014/main" id="{AA253C16-C28F-D592-81FD-2EC07EBDF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733800"/>
                        <a:ext cx="23685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595" name="Object 11">
            <a:extLst>
              <a:ext uri="{FF2B5EF4-FFF2-40B4-BE49-F238E27FC236}">
                <a16:creationId xmlns:a16="http://schemas.microsoft.com/office/drawing/2014/main" id="{5D6A64FD-A543-B6DB-8AE5-5301F2B6E503}"/>
              </a:ext>
            </a:extLst>
          </p:cNvPr>
          <p:cNvGraphicFramePr>
            <a:graphicFrameLocks noChangeAspect="1"/>
          </p:cNvGraphicFramePr>
          <p:nvPr/>
        </p:nvGraphicFramePr>
        <p:xfrm>
          <a:off x="4724400" y="3733800"/>
          <a:ext cx="1562100" cy="463550"/>
        </p:xfrm>
        <a:graphic>
          <a:graphicData uri="http://schemas.openxmlformats.org/presentationml/2006/ole">
            <mc:AlternateContent xmlns:mc="http://schemas.openxmlformats.org/markup-compatibility/2006">
              <mc:Choice xmlns:v="urn:schemas-microsoft-com:vml" Requires="v">
                <p:oleObj name="Equation" r:id="rId8" imgW="812447" imgH="241195" progId="Equation.3">
                  <p:embed/>
                </p:oleObj>
              </mc:Choice>
              <mc:Fallback>
                <p:oleObj name="Equation" r:id="rId8" imgW="812447" imgH="241195" progId="Equation.3">
                  <p:embed/>
                  <p:pic>
                    <p:nvPicPr>
                      <p:cNvPr id="707595" name="Object 11">
                        <a:extLst>
                          <a:ext uri="{FF2B5EF4-FFF2-40B4-BE49-F238E27FC236}">
                            <a16:creationId xmlns:a16="http://schemas.microsoft.com/office/drawing/2014/main" id="{5D6A64FD-A543-B6DB-8AE5-5301F2B6E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733800"/>
                        <a:ext cx="15621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596" name="Object 12">
            <a:extLst>
              <a:ext uri="{FF2B5EF4-FFF2-40B4-BE49-F238E27FC236}">
                <a16:creationId xmlns:a16="http://schemas.microsoft.com/office/drawing/2014/main" id="{AC6551D3-8277-E045-F85D-5F09C41DD8E8}"/>
              </a:ext>
            </a:extLst>
          </p:cNvPr>
          <p:cNvGraphicFramePr>
            <a:graphicFrameLocks noChangeAspect="1"/>
          </p:cNvGraphicFramePr>
          <p:nvPr/>
        </p:nvGraphicFramePr>
        <p:xfrm>
          <a:off x="2743200" y="4343400"/>
          <a:ext cx="1220788" cy="830263"/>
        </p:xfrm>
        <a:graphic>
          <a:graphicData uri="http://schemas.openxmlformats.org/presentationml/2006/ole">
            <mc:AlternateContent xmlns:mc="http://schemas.openxmlformats.org/markup-compatibility/2006">
              <mc:Choice xmlns:v="urn:schemas-microsoft-com:vml" Requires="v">
                <p:oleObj name="Equation" r:id="rId10" imgW="634725" imgH="431613" progId="Equation.3">
                  <p:embed/>
                </p:oleObj>
              </mc:Choice>
              <mc:Fallback>
                <p:oleObj name="Equation" r:id="rId10" imgW="634725" imgH="431613" progId="Equation.3">
                  <p:embed/>
                  <p:pic>
                    <p:nvPicPr>
                      <p:cNvPr id="707596" name="Object 12">
                        <a:extLst>
                          <a:ext uri="{FF2B5EF4-FFF2-40B4-BE49-F238E27FC236}">
                            <a16:creationId xmlns:a16="http://schemas.microsoft.com/office/drawing/2014/main" id="{AC6551D3-8277-E045-F85D-5F09C41DD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4343400"/>
                        <a:ext cx="1220788"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597" name="Object 13">
            <a:extLst>
              <a:ext uri="{FF2B5EF4-FFF2-40B4-BE49-F238E27FC236}">
                <a16:creationId xmlns:a16="http://schemas.microsoft.com/office/drawing/2014/main" id="{6B21C465-8154-5108-8857-B264AE9000BD}"/>
              </a:ext>
            </a:extLst>
          </p:cNvPr>
          <p:cNvGraphicFramePr>
            <a:graphicFrameLocks noChangeAspect="1"/>
          </p:cNvGraphicFramePr>
          <p:nvPr/>
        </p:nvGraphicFramePr>
        <p:xfrm>
          <a:off x="3962400" y="4267200"/>
          <a:ext cx="1047750" cy="879475"/>
        </p:xfrm>
        <a:graphic>
          <a:graphicData uri="http://schemas.openxmlformats.org/presentationml/2006/ole">
            <mc:AlternateContent xmlns:mc="http://schemas.openxmlformats.org/markup-compatibility/2006">
              <mc:Choice xmlns:v="urn:schemas-microsoft-com:vml" Requires="v">
                <p:oleObj name="Equation" r:id="rId12" imgW="545863" imgH="457002" progId="Equation.3">
                  <p:embed/>
                </p:oleObj>
              </mc:Choice>
              <mc:Fallback>
                <p:oleObj name="Equation" r:id="rId12" imgW="545863" imgH="457002" progId="Equation.3">
                  <p:embed/>
                  <p:pic>
                    <p:nvPicPr>
                      <p:cNvPr id="707597" name="Object 13">
                        <a:extLst>
                          <a:ext uri="{FF2B5EF4-FFF2-40B4-BE49-F238E27FC236}">
                            <a16:creationId xmlns:a16="http://schemas.microsoft.com/office/drawing/2014/main" id="{6B21C465-8154-5108-8857-B264AE9000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2400" y="4267200"/>
                        <a:ext cx="10477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7598" name="Object 14">
            <a:extLst>
              <a:ext uri="{FF2B5EF4-FFF2-40B4-BE49-F238E27FC236}">
                <a16:creationId xmlns:a16="http://schemas.microsoft.com/office/drawing/2014/main" id="{83CE028A-3E8A-A2B0-7CE5-E52E295E588F}"/>
              </a:ext>
            </a:extLst>
          </p:cNvPr>
          <p:cNvGraphicFramePr>
            <a:graphicFrameLocks noChangeAspect="1"/>
          </p:cNvGraphicFramePr>
          <p:nvPr/>
        </p:nvGraphicFramePr>
        <p:xfrm>
          <a:off x="5029200" y="4267200"/>
          <a:ext cx="1071563" cy="904875"/>
        </p:xfrm>
        <a:graphic>
          <a:graphicData uri="http://schemas.openxmlformats.org/presentationml/2006/ole">
            <mc:AlternateContent xmlns:mc="http://schemas.openxmlformats.org/markup-compatibility/2006">
              <mc:Choice xmlns:v="urn:schemas-microsoft-com:vml" Requires="v">
                <p:oleObj name="Equation" r:id="rId14" imgW="558800" imgH="469900" progId="Equation.3">
                  <p:embed/>
                </p:oleObj>
              </mc:Choice>
              <mc:Fallback>
                <p:oleObj name="Equation" r:id="rId14" imgW="558800" imgH="469900" progId="Equation.3">
                  <p:embed/>
                  <p:pic>
                    <p:nvPicPr>
                      <p:cNvPr id="707598" name="Object 14">
                        <a:extLst>
                          <a:ext uri="{FF2B5EF4-FFF2-40B4-BE49-F238E27FC236}">
                            <a16:creationId xmlns:a16="http://schemas.microsoft.com/office/drawing/2014/main" id="{83CE028A-3E8A-A2B0-7CE5-E52E295E58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9200" y="4267200"/>
                        <a:ext cx="1071563"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7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758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75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7588">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75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0759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075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075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0759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75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0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build="p"/>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8610" name="Picture 2">
            <a:extLst>
              <a:ext uri="{FF2B5EF4-FFF2-40B4-BE49-F238E27FC236}">
                <a16:creationId xmlns:a16="http://schemas.microsoft.com/office/drawing/2014/main" id="{EFC40B3B-30CF-1CBF-13E4-60C324033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838" y="1295400"/>
            <a:ext cx="2062162" cy="441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1" name="Rectangle 3">
            <a:extLst>
              <a:ext uri="{FF2B5EF4-FFF2-40B4-BE49-F238E27FC236}">
                <a16:creationId xmlns:a16="http://schemas.microsoft.com/office/drawing/2014/main" id="{CA05723E-A209-37A9-06B2-A99B036AE30F}"/>
              </a:ext>
            </a:extLst>
          </p:cNvPr>
          <p:cNvSpPr>
            <a:spLocks noGrp="1" noChangeArrowheads="1"/>
          </p:cNvSpPr>
          <p:nvPr>
            <p:ph type="title"/>
          </p:nvPr>
        </p:nvSpPr>
        <p:spPr>
          <a:xfrm>
            <a:off x="304800" y="152400"/>
            <a:ext cx="8477250" cy="694219"/>
          </a:xfrm>
        </p:spPr>
        <p:txBody>
          <a:bodyPr>
            <a:normAutofit fontScale="90000"/>
          </a:bodyPr>
          <a:lstStyle/>
          <a:p>
            <a:pPr eaLnBrk="1" hangingPunct="1"/>
            <a:r>
              <a:rPr lang="en-US" altLang="en-US" dirty="0"/>
              <a:t>Polarization by Scattering</a:t>
            </a:r>
          </a:p>
        </p:txBody>
      </p:sp>
      <p:sp>
        <p:nvSpPr>
          <p:cNvPr id="708612" name="Rectangle 4">
            <a:extLst>
              <a:ext uri="{FF2B5EF4-FFF2-40B4-BE49-F238E27FC236}">
                <a16:creationId xmlns:a16="http://schemas.microsoft.com/office/drawing/2014/main" id="{610A11E8-0DC0-277E-E240-566DD9F0F5F7}"/>
              </a:ext>
            </a:extLst>
          </p:cNvPr>
          <p:cNvSpPr>
            <a:spLocks noGrp="1" noChangeArrowheads="1"/>
          </p:cNvSpPr>
          <p:nvPr>
            <p:ph type="body" idx="1"/>
          </p:nvPr>
        </p:nvSpPr>
        <p:spPr>
          <a:xfrm>
            <a:off x="304800" y="1143000"/>
            <a:ext cx="7162800" cy="5562600"/>
          </a:xfrm>
        </p:spPr>
        <p:txBody>
          <a:bodyPr>
            <a:normAutofit fontScale="92500" lnSpcReduction="10000"/>
          </a:bodyPr>
          <a:lstStyle/>
          <a:p>
            <a:pPr eaLnBrk="1" hangingPunct="1"/>
            <a:r>
              <a:rPr lang="en-US" altLang="en-US"/>
              <a:t>When light is incident on a system of particles, the electrons in the medium can </a:t>
            </a:r>
            <a:r>
              <a:rPr lang="en-US" altLang="en-US">
                <a:solidFill>
                  <a:srgbClr val="FF0000"/>
                </a:solidFill>
              </a:rPr>
              <a:t>scatter</a:t>
            </a:r>
            <a:r>
              <a:rPr lang="en-US" altLang="en-US"/>
              <a:t> – absorb and reradiate – part of the light (e.g., sunlight reaching an observer on the earth becomes polarized)</a:t>
            </a:r>
          </a:p>
          <a:p>
            <a:pPr eaLnBrk="1" hangingPunct="1"/>
            <a:endParaRPr lang="en-US" altLang="en-US"/>
          </a:p>
          <a:p>
            <a:pPr eaLnBrk="1" hangingPunct="1"/>
            <a:r>
              <a:rPr lang="en-US" altLang="en-US"/>
              <a:t>The </a:t>
            </a:r>
            <a:r>
              <a:rPr lang="en-US" altLang="en-US">
                <a:solidFill>
                  <a:schemeClr val="hlink"/>
                </a:solidFill>
              </a:rPr>
              <a:t>horizontal</a:t>
            </a:r>
            <a:r>
              <a:rPr lang="en-US" altLang="en-US"/>
              <a:t> part of the electric field vector in the incident wave causes the charges to vibrate horizontally</a:t>
            </a:r>
          </a:p>
          <a:p>
            <a:pPr eaLnBrk="1" hangingPunct="1">
              <a:buFontTx/>
              <a:buNone/>
            </a:pPr>
            <a:endParaRPr lang="en-US" altLang="en-US"/>
          </a:p>
          <a:p>
            <a:pPr eaLnBrk="1" hangingPunct="1"/>
            <a:r>
              <a:rPr lang="en-US" altLang="en-US"/>
              <a:t>The </a:t>
            </a:r>
            <a:r>
              <a:rPr lang="en-US" altLang="en-US">
                <a:solidFill>
                  <a:schemeClr val="hlink"/>
                </a:solidFill>
              </a:rPr>
              <a:t>vertical</a:t>
            </a:r>
            <a:r>
              <a:rPr lang="en-US" altLang="en-US"/>
              <a:t> part of the vector simultaneously causes them to vibrate vertically</a:t>
            </a:r>
          </a:p>
          <a:p>
            <a:pPr eaLnBrk="1" hangingPunct="1">
              <a:buFontTx/>
              <a:buNone/>
            </a:pPr>
            <a:endParaRPr lang="en-US" altLang="en-US"/>
          </a:p>
          <a:p>
            <a:pPr eaLnBrk="1" hangingPunct="1"/>
            <a:r>
              <a:rPr lang="en-US" altLang="en-US"/>
              <a:t>Horizontally and vertically polarized waves are emitted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86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0861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861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86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0" grpId="0" build="p"/>
      <p:bldP spid="708612"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0E5F770-D1C2-EFF1-2B01-750D4E591E7B}"/>
              </a:ext>
            </a:extLst>
          </p:cNvPr>
          <p:cNvSpPr>
            <a:spLocks noGrp="1" noChangeArrowheads="1"/>
          </p:cNvSpPr>
          <p:nvPr>
            <p:ph type="title"/>
          </p:nvPr>
        </p:nvSpPr>
        <p:spPr>
          <a:xfrm>
            <a:off x="228600" y="274638"/>
            <a:ext cx="8458200" cy="978809"/>
          </a:xfrm>
        </p:spPr>
        <p:txBody>
          <a:bodyPr>
            <a:normAutofit/>
          </a:bodyPr>
          <a:lstStyle/>
          <a:p>
            <a:pPr eaLnBrk="1" hangingPunct="1"/>
            <a:r>
              <a:rPr lang="en-US" altLang="en-US" b="1" dirty="0">
                <a:solidFill>
                  <a:srgbClr val="00B050"/>
                </a:solidFill>
              </a:rPr>
              <a:t>Problem</a:t>
            </a:r>
          </a:p>
        </p:txBody>
      </p:sp>
      <p:sp>
        <p:nvSpPr>
          <p:cNvPr id="709635" name="Rectangle 3">
            <a:extLst>
              <a:ext uri="{FF2B5EF4-FFF2-40B4-BE49-F238E27FC236}">
                <a16:creationId xmlns:a16="http://schemas.microsoft.com/office/drawing/2014/main" id="{DE5C38F2-6DD8-AA6C-5812-0D7D25E5A809}"/>
              </a:ext>
            </a:extLst>
          </p:cNvPr>
          <p:cNvSpPr>
            <a:spLocks noGrp="1" noChangeArrowheads="1"/>
          </p:cNvSpPr>
          <p:nvPr>
            <p:ph type="body" sz="half" idx="1"/>
          </p:nvPr>
        </p:nvSpPr>
        <p:spPr>
          <a:xfrm>
            <a:off x="228600" y="1447799"/>
            <a:ext cx="8686800" cy="3771473"/>
          </a:xfrm>
        </p:spPr>
        <p:txBody>
          <a:bodyPr>
            <a:normAutofit fontScale="85000" lnSpcReduction="20000"/>
          </a:bodyPr>
          <a:lstStyle/>
          <a:p>
            <a:pPr marL="0" indent="0" eaLnBrk="1" hangingPunct="1">
              <a:lnSpc>
                <a:spcPct val="150000"/>
              </a:lnSpc>
              <a:buFontTx/>
              <a:buNone/>
            </a:pPr>
            <a:r>
              <a:rPr lang="en-US" altLang="en-US" dirty="0">
                <a:solidFill>
                  <a:srgbClr val="000000"/>
                </a:solidFill>
                <a:cs typeface="Times New Roman" panose="02020603050405020304" pitchFamily="18" charset="0"/>
              </a:rPr>
              <a:t>Light of intensity </a:t>
            </a:r>
            <a:r>
              <a:rPr lang="en-US" altLang="en-US" i="1" dirty="0">
                <a:solidFill>
                  <a:srgbClr val="000000"/>
                </a:solidFill>
                <a:cs typeface="Times New Roman" panose="02020603050405020304" pitchFamily="18" charset="0"/>
              </a:rPr>
              <a:t>I</a:t>
            </a:r>
            <a:r>
              <a:rPr lang="en-US" altLang="en-US" baseline="-30000" dirty="0">
                <a:solidFill>
                  <a:srgbClr val="000000"/>
                </a:solidFill>
                <a:cs typeface="Times New Roman" panose="02020603050405020304" pitchFamily="18" charset="0"/>
              </a:rPr>
              <a:t>0</a:t>
            </a:r>
            <a:r>
              <a:rPr lang="en-US" altLang="en-US" dirty="0">
                <a:solidFill>
                  <a:srgbClr val="000000"/>
                </a:solidFill>
                <a:cs typeface="Times New Roman" panose="02020603050405020304" pitchFamily="18" charset="0"/>
              </a:rPr>
              <a:t> and polarized parallel to the transmission axis of a polarizer, is incident on an analyzer. </a:t>
            </a:r>
          </a:p>
          <a:p>
            <a:pPr marL="514350" indent="-514350" eaLnBrk="1" hangingPunct="1">
              <a:lnSpc>
                <a:spcPct val="150000"/>
              </a:lnSpc>
              <a:buFontTx/>
              <a:buAutoNum type="alphaLcParenBoth"/>
            </a:pPr>
            <a:r>
              <a:rPr lang="en-US" altLang="en-US" dirty="0">
                <a:solidFill>
                  <a:srgbClr val="000000"/>
                </a:solidFill>
                <a:cs typeface="Times New Roman" panose="02020603050405020304" pitchFamily="18" charset="0"/>
              </a:rPr>
              <a:t>If the transmission axis of the analyzer makes an angle of 45° with the axis of the polarizer, what is the intensity of the transmitted light? </a:t>
            </a:r>
          </a:p>
          <a:p>
            <a:pPr marL="514350" indent="-514350" eaLnBrk="1" hangingPunct="1">
              <a:lnSpc>
                <a:spcPct val="150000"/>
              </a:lnSpc>
              <a:buFontTx/>
              <a:buAutoNum type="alphaLcParenBoth"/>
            </a:pPr>
            <a:r>
              <a:rPr lang="en-US" altLang="en-US" dirty="0">
                <a:solidFill>
                  <a:srgbClr val="000000"/>
                </a:solidFill>
                <a:cs typeface="Times New Roman" panose="02020603050405020304" pitchFamily="18" charset="0"/>
              </a:rPr>
              <a:t>What should the angle between the transmission axes be to make </a:t>
            </a:r>
            <a:r>
              <a:rPr lang="en-US" altLang="en-US" i="1" dirty="0">
                <a:solidFill>
                  <a:srgbClr val="000000"/>
                </a:solidFill>
                <a:cs typeface="Times New Roman" panose="02020603050405020304" pitchFamily="18" charset="0"/>
              </a:rPr>
              <a:t>I</a:t>
            </a:r>
            <a:r>
              <a:rPr lang="en-US" altLang="en-US" dirty="0">
                <a:solidFill>
                  <a:srgbClr val="000000"/>
                </a:solidFill>
                <a:cs typeface="Times New Roman" panose="02020603050405020304" pitchFamily="18" charset="0"/>
              </a:rPr>
              <a:t>/</a:t>
            </a:r>
            <a:r>
              <a:rPr lang="en-US" altLang="en-US" i="1" dirty="0">
                <a:solidFill>
                  <a:srgbClr val="000000"/>
                </a:solidFill>
                <a:cs typeface="Times New Roman" panose="02020603050405020304" pitchFamily="18" charset="0"/>
              </a:rPr>
              <a:t>I</a:t>
            </a:r>
            <a:r>
              <a:rPr lang="en-US" altLang="en-US" baseline="-30000" dirty="0">
                <a:solidFill>
                  <a:srgbClr val="000000"/>
                </a:solidFill>
                <a:cs typeface="Times New Roman" panose="02020603050405020304" pitchFamily="18" charset="0"/>
              </a:rPr>
              <a:t>0</a:t>
            </a:r>
            <a:r>
              <a:rPr lang="en-US" altLang="en-US" dirty="0">
                <a:solidFill>
                  <a:srgbClr val="000000"/>
                </a:solidFill>
                <a:cs typeface="Times New Roman" panose="02020603050405020304" pitchFamily="18" charset="0"/>
              </a:rPr>
              <a:t> = 1/3?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9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5"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r>
              <a:rPr lang="fr-FR" dirty="0" err="1">
                <a:cs typeface="Times New Roman" charset="0"/>
              </a:rPr>
              <a:t>Liquid</a:t>
            </a:r>
            <a:r>
              <a:rPr lang="fr-FR" dirty="0">
                <a:cs typeface="Times New Roman" charset="0"/>
              </a:rPr>
              <a:t> Crystal Displays (LCD)</a:t>
            </a:r>
            <a:endParaRPr lang="en-US" dirty="0">
              <a:cs typeface="Times New Roman" charset="0"/>
            </a:endParaRPr>
          </a:p>
        </p:txBody>
      </p:sp>
      <p:sp>
        <p:nvSpPr>
          <p:cNvPr id="3" name="Content Placeholder 2"/>
          <p:cNvSpPr>
            <a:spLocks noGrp="1"/>
          </p:cNvSpPr>
          <p:nvPr>
            <p:ph idx="1"/>
          </p:nvPr>
        </p:nvSpPr>
        <p:spPr/>
        <p:txBody>
          <a:bodyPr/>
          <a:lstStyle/>
          <a:p>
            <a:pPr marL="0" indent="0">
              <a:spcBef>
                <a:spcPct val="50000"/>
              </a:spcBef>
              <a:buNone/>
            </a:pPr>
            <a:r>
              <a:rPr lang="en-US" dirty="0">
                <a:latin typeface="+mj-lt"/>
                <a:cs typeface="Times New Roman" charset="0"/>
              </a:rPr>
              <a:t>Liquid crystals are </a:t>
            </a:r>
            <a:r>
              <a:rPr lang="en-US" dirty="0" err="1">
                <a:latin typeface="+mj-lt"/>
                <a:cs typeface="Times New Roman" charset="0"/>
              </a:rPr>
              <a:t>unpolarized</a:t>
            </a:r>
            <a:r>
              <a:rPr lang="en-US" dirty="0">
                <a:latin typeface="+mj-lt"/>
                <a:cs typeface="Times New Roman" charset="0"/>
              </a:rPr>
              <a:t> in the absence of an external voltage, and will easily transmit light. When an external voltage is applied, the crystals become polarized and no longer transmit; they appear dark.</a:t>
            </a:r>
          </a:p>
        </p:txBody>
      </p:sp>
      <p:sp>
        <p:nvSpPr>
          <p:cNvPr id="4" name="Date Placeholder 3"/>
          <p:cNvSpPr>
            <a:spLocks noGrp="1"/>
          </p:cNvSpPr>
          <p:nvPr>
            <p:ph type="dt" sz="half" idx="10"/>
          </p:nvPr>
        </p:nvSpPr>
        <p:spPr/>
        <p:txBody>
          <a:bodyPr/>
          <a:lstStyle/>
          <a:p>
            <a:r>
              <a:rPr lang="en-US"/>
              <a:t>© 2014 Pearson Education, Inc.</a:t>
            </a:r>
          </a:p>
        </p:txBody>
      </p:sp>
      <p:pic>
        <p:nvPicPr>
          <p:cNvPr id="5" name="Picture 4" descr="24_51_Figure.jpg"/>
          <p:cNvPicPr>
            <a:picLocks noChangeAspect="1"/>
          </p:cNvPicPr>
          <p:nvPr/>
        </p:nvPicPr>
        <p:blipFill rotWithShape="1">
          <a:blip r:embed="rId2">
            <a:extLst>
              <a:ext uri="{28A0092B-C50C-407E-A947-70E740481C1C}">
                <a14:useLocalDpi xmlns:a14="http://schemas.microsoft.com/office/drawing/2010/main" val="0"/>
              </a:ext>
            </a:extLst>
          </a:blip>
          <a:srcRect b="6897"/>
          <a:stretch/>
        </p:blipFill>
        <p:spPr>
          <a:xfrm>
            <a:off x="306642" y="3677412"/>
            <a:ext cx="8546592" cy="2304288"/>
          </a:xfrm>
          <a:prstGeom prst="rect">
            <a:avLst/>
          </a:prstGeom>
        </p:spPr>
      </p:pic>
    </p:spTree>
    <p:extLst>
      <p:ext uri="{BB962C8B-B14F-4D97-AF65-F5344CB8AC3E}">
        <p14:creationId xmlns:p14="http://schemas.microsoft.com/office/powerpoint/2010/main" val="915577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ct val="50000"/>
              </a:spcBef>
            </a:pPr>
            <a:r>
              <a:rPr lang="fr-FR" dirty="0" err="1">
                <a:cs typeface="Times New Roman" charset="0"/>
              </a:rPr>
              <a:t>Liquid</a:t>
            </a:r>
            <a:r>
              <a:rPr lang="fr-FR" dirty="0">
                <a:cs typeface="Times New Roman" charset="0"/>
              </a:rPr>
              <a:t> Crystal Displays (LCD)</a:t>
            </a:r>
            <a:endParaRPr lang="en-US" dirty="0">
              <a:cs typeface="Times New Roman" charset="0"/>
            </a:endParaRPr>
          </a:p>
        </p:txBody>
      </p:sp>
      <p:sp>
        <p:nvSpPr>
          <p:cNvPr id="3" name="Content Placeholder 2"/>
          <p:cNvSpPr>
            <a:spLocks noGrp="1"/>
          </p:cNvSpPr>
          <p:nvPr>
            <p:ph idx="1"/>
          </p:nvPr>
        </p:nvSpPr>
        <p:spPr/>
        <p:txBody>
          <a:bodyPr>
            <a:normAutofit/>
          </a:bodyPr>
          <a:lstStyle/>
          <a:p>
            <a:pPr marL="0" indent="0">
              <a:lnSpc>
                <a:spcPct val="120000"/>
              </a:lnSpc>
              <a:spcBef>
                <a:spcPct val="50000"/>
              </a:spcBef>
              <a:buNone/>
            </a:pPr>
            <a:r>
              <a:rPr lang="en-US" dirty="0">
                <a:latin typeface="+mj-lt"/>
                <a:cs typeface="Times New Roman" charset="0"/>
              </a:rPr>
              <a:t>Liquid crystals can be found in many familiar applications, such as calculators and digital watches.</a:t>
            </a:r>
          </a:p>
          <a:p>
            <a:pPr marL="0" indent="0">
              <a:lnSpc>
                <a:spcPct val="120000"/>
              </a:lnSpc>
              <a:spcBef>
                <a:spcPct val="50000"/>
              </a:spcBef>
              <a:buNone/>
            </a:pPr>
            <a:r>
              <a:rPr lang="en-US" dirty="0">
                <a:latin typeface="+mj-lt"/>
                <a:cs typeface="Times New Roman" charset="0"/>
              </a:rPr>
              <a:t>Color LCD displays are more complicated; each pixel has three </a:t>
            </a:r>
            <a:r>
              <a:rPr lang="en-US" dirty="0" err="1">
                <a:latin typeface="+mj-lt"/>
                <a:cs typeface="Times New Roman" charset="0"/>
              </a:rPr>
              <a:t>subpixels</a:t>
            </a:r>
            <a:r>
              <a:rPr lang="en-US" dirty="0">
                <a:latin typeface="+mj-lt"/>
                <a:cs typeface="Times New Roman" charset="0"/>
              </a:rPr>
              <a:t> to provide the different colors. A source of light is behind the display (unlike calculators and watches, which use ambient light). The pixels must be able to make finer adjustments than just on and off to provide a clear image.</a:t>
            </a:r>
          </a:p>
        </p:txBody>
      </p:sp>
      <p:sp>
        <p:nvSpPr>
          <p:cNvPr id="4" name="Date Placeholder 3"/>
          <p:cNvSpPr>
            <a:spLocks noGrp="1"/>
          </p:cNvSpPr>
          <p:nvPr>
            <p:ph type="dt" sz="half" idx="10"/>
          </p:nvPr>
        </p:nvSpPr>
        <p:spPr/>
        <p:txBody>
          <a:bodyPr/>
          <a:lstStyle/>
          <a:p>
            <a:r>
              <a:rPr lang="en-US"/>
              <a:t>© 2014 Pearson Education, Inc.</a:t>
            </a:r>
          </a:p>
        </p:txBody>
      </p:sp>
    </p:spTree>
    <p:extLst>
      <p:ext uri="{BB962C8B-B14F-4D97-AF65-F5344CB8AC3E}">
        <p14:creationId xmlns:p14="http://schemas.microsoft.com/office/powerpoint/2010/main" val="21075901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2AD3-A884-37B1-DBF8-69C607E54B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D3EAF9-4074-B2BD-3D46-BD4C472B252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1636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a:extLst>
              <a:ext uri="{FF2B5EF4-FFF2-40B4-BE49-F238E27FC236}">
                <a16:creationId xmlns:a16="http://schemas.microsoft.com/office/drawing/2014/main" id="{D1158FCA-3FAB-2E0C-FB84-F18428127688}"/>
              </a:ext>
            </a:extLst>
          </p:cNvPr>
          <p:cNvSpPr txBox="1">
            <a:spLocks noChangeArrowheads="1"/>
          </p:cNvSpPr>
          <p:nvPr/>
        </p:nvSpPr>
        <p:spPr bwMode="auto">
          <a:xfrm>
            <a:off x="6781800" y="19050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4099" name="Text Box 4">
            <a:extLst>
              <a:ext uri="{FF2B5EF4-FFF2-40B4-BE49-F238E27FC236}">
                <a16:creationId xmlns:a16="http://schemas.microsoft.com/office/drawing/2014/main" id="{A3F9A0B9-C5F7-384C-3BFB-F981A24673AD}"/>
              </a:ext>
            </a:extLst>
          </p:cNvPr>
          <p:cNvSpPr txBox="1">
            <a:spLocks noChangeArrowheads="1"/>
          </p:cNvSpPr>
          <p:nvPr/>
        </p:nvSpPr>
        <p:spPr bwMode="auto">
          <a:xfrm>
            <a:off x="6019800" y="27432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sp>
        <p:nvSpPr>
          <p:cNvPr id="4100" name="Text Box 5">
            <a:extLst>
              <a:ext uri="{FF2B5EF4-FFF2-40B4-BE49-F238E27FC236}">
                <a16:creationId xmlns:a16="http://schemas.microsoft.com/office/drawing/2014/main" id="{BEA9A5C3-7450-8823-9E3E-13420251881A}"/>
              </a:ext>
            </a:extLst>
          </p:cNvPr>
          <p:cNvSpPr txBox="1">
            <a:spLocks noChangeArrowheads="1"/>
          </p:cNvSpPr>
          <p:nvPr/>
        </p:nvSpPr>
        <p:spPr bwMode="auto">
          <a:xfrm>
            <a:off x="7239000" y="28956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4101" name="Text Box 6">
            <a:extLst>
              <a:ext uri="{FF2B5EF4-FFF2-40B4-BE49-F238E27FC236}">
                <a16:creationId xmlns:a16="http://schemas.microsoft.com/office/drawing/2014/main" id="{2D08F793-08EE-6A3C-10D0-34831D6D79C4}"/>
              </a:ext>
            </a:extLst>
          </p:cNvPr>
          <p:cNvSpPr txBox="1">
            <a:spLocks noChangeArrowheads="1"/>
          </p:cNvSpPr>
          <p:nvPr/>
        </p:nvSpPr>
        <p:spPr bwMode="auto">
          <a:xfrm>
            <a:off x="6858000" y="12954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4102" name="Line 7">
            <a:extLst>
              <a:ext uri="{FF2B5EF4-FFF2-40B4-BE49-F238E27FC236}">
                <a16:creationId xmlns:a16="http://schemas.microsoft.com/office/drawing/2014/main" id="{C0C9841A-0460-6D1A-BCEE-2D002098A02B}"/>
              </a:ext>
            </a:extLst>
          </p:cNvPr>
          <p:cNvSpPr>
            <a:spLocks noChangeShapeType="1"/>
          </p:cNvSpPr>
          <p:nvPr/>
        </p:nvSpPr>
        <p:spPr bwMode="auto">
          <a:xfrm>
            <a:off x="6324600" y="2286000"/>
            <a:ext cx="0" cy="1295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3" name="Line 8">
            <a:extLst>
              <a:ext uri="{FF2B5EF4-FFF2-40B4-BE49-F238E27FC236}">
                <a16:creationId xmlns:a16="http://schemas.microsoft.com/office/drawing/2014/main" id="{67DAEC1C-B8E1-2484-D03B-59A78FF473FD}"/>
              </a:ext>
            </a:extLst>
          </p:cNvPr>
          <p:cNvSpPr>
            <a:spLocks noChangeShapeType="1"/>
          </p:cNvSpPr>
          <p:nvPr/>
        </p:nvSpPr>
        <p:spPr bwMode="auto">
          <a:xfrm flipV="1">
            <a:off x="6324600" y="2590800"/>
            <a:ext cx="14478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04" name="Line 9">
            <a:extLst>
              <a:ext uri="{FF2B5EF4-FFF2-40B4-BE49-F238E27FC236}">
                <a16:creationId xmlns:a16="http://schemas.microsoft.com/office/drawing/2014/main" id="{EB0D850D-484B-CD17-70C6-12233BF22C05}"/>
              </a:ext>
            </a:extLst>
          </p:cNvPr>
          <p:cNvSpPr>
            <a:spLocks noChangeShapeType="1"/>
          </p:cNvSpPr>
          <p:nvPr/>
        </p:nvSpPr>
        <p:spPr bwMode="auto">
          <a:xfrm flipV="1">
            <a:off x="6324600" y="1295400"/>
            <a:ext cx="14478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05" name="Line 10">
            <a:extLst>
              <a:ext uri="{FF2B5EF4-FFF2-40B4-BE49-F238E27FC236}">
                <a16:creationId xmlns:a16="http://schemas.microsoft.com/office/drawing/2014/main" id="{0DEC5B93-427F-9809-721C-44B135EF79EC}"/>
              </a:ext>
            </a:extLst>
          </p:cNvPr>
          <p:cNvSpPr>
            <a:spLocks noChangeShapeType="1"/>
          </p:cNvSpPr>
          <p:nvPr/>
        </p:nvSpPr>
        <p:spPr bwMode="auto">
          <a:xfrm>
            <a:off x="6324600" y="2286000"/>
            <a:ext cx="609600" cy="838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4106" name="Arc 11">
            <a:extLst>
              <a:ext uri="{FF2B5EF4-FFF2-40B4-BE49-F238E27FC236}">
                <a16:creationId xmlns:a16="http://schemas.microsoft.com/office/drawing/2014/main" id="{CF310A8E-CB13-ED7D-D03F-39F626016939}"/>
              </a:ext>
            </a:extLst>
          </p:cNvPr>
          <p:cNvSpPr>
            <a:spLocks/>
          </p:cNvSpPr>
          <p:nvPr/>
        </p:nvSpPr>
        <p:spPr bwMode="auto">
          <a:xfrm flipV="1">
            <a:off x="6324600" y="2743200"/>
            <a:ext cx="3048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107" name="Line 12">
            <a:extLst>
              <a:ext uri="{FF2B5EF4-FFF2-40B4-BE49-F238E27FC236}">
                <a16:creationId xmlns:a16="http://schemas.microsoft.com/office/drawing/2014/main" id="{91D61623-5B7D-0BB8-3573-03D2EA754073}"/>
              </a:ext>
            </a:extLst>
          </p:cNvPr>
          <p:cNvSpPr>
            <a:spLocks noChangeShapeType="1"/>
          </p:cNvSpPr>
          <p:nvPr/>
        </p:nvSpPr>
        <p:spPr bwMode="auto">
          <a:xfrm flipV="1">
            <a:off x="6338888" y="3243263"/>
            <a:ext cx="700087" cy="45720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4108" name="Text Box 13">
            <a:extLst>
              <a:ext uri="{FF2B5EF4-FFF2-40B4-BE49-F238E27FC236}">
                <a16:creationId xmlns:a16="http://schemas.microsoft.com/office/drawing/2014/main" id="{7C13C87C-3301-3E27-7EA0-138A2E08E188}"/>
              </a:ext>
            </a:extLst>
          </p:cNvPr>
          <p:cNvSpPr txBox="1">
            <a:spLocks noChangeArrowheads="1"/>
          </p:cNvSpPr>
          <p:nvPr/>
        </p:nvSpPr>
        <p:spPr bwMode="auto">
          <a:xfrm>
            <a:off x="6629400" y="3379788"/>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sym typeface="Symbol" panose="05050102010706020507" pitchFamily="18" charset="2"/>
              </a:rPr>
              <a:t></a:t>
            </a:r>
            <a:r>
              <a:rPr lang="en-US" altLang="en-US" sz="2000" b="0">
                <a:solidFill>
                  <a:srgbClr val="000000"/>
                </a:solidFill>
                <a:latin typeface="Times New Roman" panose="02020603050405020304" pitchFamily="18" charset="0"/>
                <a:sym typeface="Symbol" panose="05050102010706020507" pitchFamily="18" charset="2"/>
              </a:rPr>
              <a:t>L</a:t>
            </a:r>
            <a:r>
              <a:rPr lang="en-US" altLang="en-US" sz="2400" b="0">
                <a:solidFill>
                  <a:srgbClr val="000000"/>
                </a:solidFill>
                <a:latin typeface="Tahoma" panose="020B0604030504040204" pitchFamily="34"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 L</a:t>
            </a:r>
            <a:r>
              <a:rPr lang="en-US" altLang="en-US" sz="2000" b="0" i="1" baseline="-25000">
                <a:solidFill>
                  <a:srgbClr val="000000"/>
                </a:solidFill>
                <a:latin typeface="Times New Roman" panose="02020603050405020304" pitchFamily="18" charset="0"/>
                <a:sym typeface="Symbol" panose="05050102010706020507" pitchFamily="18" charset="2"/>
              </a:rPr>
              <a:t>2</a:t>
            </a:r>
            <a:r>
              <a:rPr lang="en-US" altLang="en-US" sz="2000" b="0" i="1">
                <a:solidFill>
                  <a:srgbClr val="000000"/>
                </a:solidFill>
                <a:latin typeface="Times New Roman" panose="02020603050405020304" pitchFamily="18"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L</a:t>
            </a:r>
            <a:r>
              <a:rPr lang="en-US" altLang="en-US" sz="2000" b="0" i="1" baseline="-25000">
                <a:solidFill>
                  <a:srgbClr val="000000"/>
                </a:solidFill>
                <a:latin typeface="Times New Roman" panose="02020603050405020304" pitchFamily="18" charset="0"/>
                <a:sym typeface="Symbol" panose="05050102010706020507" pitchFamily="18" charset="2"/>
              </a:rPr>
              <a:t>1</a:t>
            </a:r>
            <a:r>
              <a:rPr lang="en-US" altLang="en-US" sz="2000" b="0" i="1">
                <a:solidFill>
                  <a:srgbClr val="000000"/>
                </a:solidFill>
                <a:latin typeface="Times New Roman" panose="02020603050405020304" pitchFamily="18" charset="0"/>
                <a:sym typeface="Symbol" panose="05050102010706020507" pitchFamily="18" charset="2"/>
              </a:rPr>
              <a:t> = d </a:t>
            </a:r>
            <a:r>
              <a:rPr lang="en-US" altLang="en-US" sz="2000" b="0">
                <a:solidFill>
                  <a:srgbClr val="000000"/>
                </a:solidFill>
                <a:latin typeface="Times New Roman" panose="02020603050405020304" pitchFamily="18" charset="0"/>
                <a:sym typeface="Symbol" panose="05050102010706020507" pitchFamily="18" charset="2"/>
              </a:rPr>
              <a:t>sin</a:t>
            </a:r>
            <a:r>
              <a:rPr lang="en-US" altLang="en-US" sz="2000" b="0" i="1">
                <a:solidFill>
                  <a:srgbClr val="000000"/>
                </a:solidFill>
                <a:latin typeface="Times New Roman" panose="02020603050405020304" pitchFamily="18"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a:t>
            </a:r>
          </a:p>
        </p:txBody>
      </p:sp>
      <p:sp>
        <p:nvSpPr>
          <p:cNvPr id="4109" name="Text Box 14">
            <a:extLst>
              <a:ext uri="{FF2B5EF4-FFF2-40B4-BE49-F238E27FC236}">
                <a16:creationId xmlns:a16="http://schemas.microsoft.com/office/drawing/2014/main" id="{D5F24BBE-6E6C-8C79-7826-7376FD32B63C}"/>
              </a:ext>
            </a:extLst>
          </p:cNvPr>
          <p:cNvSpPr txBox="1">
            <a:spLocks noChangeArrowheads="1"/>
          </p:cNvSpPr>
          <p:nvPr/>
        </p:nvSpPr>
        <p:spPr bwMode="auto">
          <a:xfrm>
            <a:off x="5334000" y="609600"/>
            <a:ext cx="3798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ahoma" panose="020B0604030504040204" pitchFamily="34" charset="0"/>
              </a:rPr>
              <a:t>For an infinitely distant* screen:</a:t>
            </a:r>
            <a:endParaRPr lang="en-US" altLang="en-US" sz="2000" b="0">
              <a:solidFill>
                <a:srgbClr val="000000"/>
              </a:solidFill>
              <a:latin typeface="Tahoma" panose="020B0604030504040204" pitchFamily="34" charset="0"/>
            </a:endParaRPr>
          </a:p>
        </p:txBody>
      </p:sp>
      <p:grpSp>
        <p:nvGrpSpPr>
          <p:cNvPr id="18446" name="Group 17">
            <a:extLst>
              <a:ext uri="{FF2B5EF4-FFF2-40B4-BE49-F238E27FC236}">
                <a16:creationId xmlns:a16="http://schemas.microsoft.com/office/drawing/2014/main" id="{813E8758-4779-BE34-BFD6-89CD03790E42}"/>
              </a:ext>
            </a:extLst>
          </p:cNvPr>
          <p:cNvGrpSpPr>
            <a:grpSpLocks/>
          </p:cNvGrpSpPr>
          <p:nvPr/>
        </p:nvGrpSpPr>
        <p:grpSpPr bwMode="auto">
          <a:xfrm>
            <a:off x="990600" y="914400"/>
            <a:ext cx="152400" cy="3810000"/>
            <a:chOff x="720" y="864"/>
            <a:chExt cx="96" cy="2400"/>
          </a:xfrm>
        </p:grpSpPr>
        <p:sp>
          <p:nvSpPr>
            <p:cNvPr id="18482" name="Rectangle 18">
              <a:extLst>
                <a:ext uri="{FF2B5EF4-FFF2-40B4-BE49-F238E27FC236}">
                  <a16:creationId xmlns:a16="http://schemas.microsoft.com/office/drawing/2014/main" id="{9E97D1B2-BF22-CC0C-1B36-5D149362FCCE}"/>
                </a:ext>
              </a:extLst>
            </p:cNvPr>
            <p:cNvSpPr>
              <a:spLocks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18483" name="Rectangle 19">
              <a:extLst>
                <a:ext uri="{FF2B5EF4-FFF2-40B4-BE49-F238E27FC236}">
                  <a16:creationId xmlns:a16="http://schemas.microsoft.com/office/drawing/2014/main" id="{F6AD6489-AB4A-4009-D23A-78B5010DC981}"/>
                </a:ext>
              </a:extLst>
            </p:cNvPr>
            <p:cNvSpPr>
              <a:spLocks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18484" name="Rectangle 20">
              <a:extLst>
                <a:ext uri="{FF2B5EF4-FFF2-40B4-BE49-F238E27FC236}">
                  <a16:creationId xmlns:a16="http://schemas.microsoft.com/office/drawing/2014/main" id="{E0134F60-B09E-E6FE-EB84-BE015CC71843}"/>
                </a:ext>
              </a:extLst>
            </p:cNvPr>
            <p:cNvSpPr>
              <a:spLocks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4111" name="Line 21">
            <a:extLst>
              <a:ext uri="{FF2B5EF4-FFF2-40B4-BE49-F238E27FC236}">
                <a16:creationId xmlns:a16="http://schemas.microsoft.com/office/drawing/2014/main" id="{1909536D-FD41-B09D-E189-1661B62173FC}"/>
              </a:ext>
            </a:extLst>
          </p:cNvPr>
          <p:cNvSpPr>
            <a:spLocks noChangeShapeType="1"/>
          </p:cNvSpPr>
          <p:nvPr/>
        </p:nvSpPr>
        <p:spPr bwMode="auto">
          <a:xfrm>
            <a:off x="4572000" y="381000"/>
            <a:ext cx="0" cy="4800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2" name="Line 22">
            <a:extLst>
              <a:ext uri="{FF2B5EF4-FFF2-40B4-BE49-F238E27FC236}">
                <a16:creationId xmlns:a16="http://schemas.microsoft.com/office/drawing/2014/main" id="{A59CB1CC-7ED0-1262-F280-51C7D91C158D}"/>
              </a:ext>
            </a:extLst>
          </p:cNvPr>
          <p:cNvSpPr>
            <a:spLocks noChangeShapeType="1"/>
          </p:cNvSpPr>
          <p:nvPr/>
        </p:nvSpPr>
        <p:spPr bwMode="auto">
          <a:xfrm>
            <a:off x="1143000" y="2819400"/>
            <a:ext cx="396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3" name="Line 23">
            <a:extLst>
              <a:ext uri="{FF2B5EF4-FFF2-40B4-BE49-F238E27FC236}">
                <a16:creationId xmlns:a16="http://schemas.microsoft.com/office/drawing/2014/main" id="{1C9BDD45-C995-02F4-D2AE-E35FF50B7C8A}"/>
              </a:ext>
            </a:extLst>
          </p:cNvPr>
          <p:cNvSpPr>
            <a:spLocks noChangeShapeType="1"/>
          </p:cNvSpPr>
          <p:nvPr/>
        </p:nvSpPr>
        <p:spPr bwMode="auto">
          <a:xfrm flipV="1">
            <a:off x="1143000" y="457200"/>
            <a:ext cx="3429000" cy="2362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4114" name="Line 24">
            <a:extLst>
              <a:ext uri="{FF2B5EF4-FFF2-40B4-BE49-F238E27FC236}">
                <a16:creationId xmlns:a16="http://schemas.microsoft.com/office/drawing/2014/main" id="{3A395631-8B64-0E27-A17F-196ED068B0FE}"/>
              </a:ext>
            </a:extLst>
          </p:cNvPr>
          <p:cNvSpPr>
            <a:spLocks noChangeShapeType="1"/>
          </p:cNvSpPr>
          <p:nvPr/>
        </p:nvSpPr>
        <p:spPr bwMode="auto">
          <a:xfrm flipV="1">
            <a:off x="1143000" y="2014538"/>
            <a:ext cx="1676400" cy="14906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15" name="Line 25">
            <a:extLst>
              <a:ext uri="{FF2B5EF4-FFF2-40B4-BE49-F238E27FC236}">
                <a16:creationId xmlns:a16="http://schemas.microsoft.com/office/drawing/2014/main" id="{54ED5916-516A-8C7D-6E0C-8D3A11754988}"/>
              </a:ext>
            </a:extLst>
          </p:cNvPr>
          <p:cNvSpPr>
            <a:spLocks noChangeShapeType="1"/>
          </p:cNvSpPr>
          <p:nvPr/>
        </p:nvSpPr>
        <p:spPr bwMode="auto">
          <a:xfrm flipV="1">
            <a:off x="2362200" y="438150"/>
            <a:ext cx="2209800" cy="198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6" name="Line 26">
            <a:extLst>
              <a:ext uri="{FF2B5EF4-FFF2-40B4-BE49-F238E27FC236}">
                <a16:creationId xmlns:a16="http://schemas.microsoft.com/office/drawing/2014/main" id="{51BBCB6D-AEA7-8259-7DE9-80CB03996DDE}"/>
              </a:ext>
            </a:extLst>
          </p:cNvPr>
          <p:cNvSpPr>
            <a:spLocks noChangeShapeType="1"/>
          </p:cNvSpPr>
          <p:nvPr/>
        </p:nvSpPr>
        <p:spPr bwMode="auto">
          <a:xfrm flipV="1">
            <a:off x="1143000" y="1430338"/>
            <a:ext cx="1524000" cy="7794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17" name="Line 27">
            <a:extLst>
              <a:ext uri="{FF2B5EF4-FFF2-40B4-BE49-F238E27FC236}">
                <a16:creationId xmlns:a16="http://schemas.microsoft.com/office/drawing/2014/main" id="{F9C81A6E-18C7-7CCE-EAF6-041F811E2AB9}"/>
              </a:ext>
            </a:extLst>
          </p:cNvPr>
          <p:cNvSpPr>
            <a:spLocks noChangeShapeType="1"/>
          </p:cNvSpPr>
          <p:nvPr/>
        </p:nvSpPr>
        <p:spPr bwMode="auto">
          <a:xfrm flipV="1">
            <a:off x="2286000" y="454025"/>
            <a:ext cx="2290763" cy="1166813"/>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8" name="Line 28">
            <a:extLst>
              <a:ext uri="{FF2B5EF4-FFF2-40B4-BE49-F238E27FC236}">
                <a16:creationId xmlns:a16="http://schemas.microsoft.com/office/drawing/2014/main" id="{9288C19F-E678-4235-6562-7586630911C7}"/>
              </a:ext>
            </a:extLst>
          </p:cNvPr>
          <p:cNvSpPr>
            <a:spLocks noChangeShapeType="1"/>
          </p:cNvSpPr>
          <p:nvPr/>
        </p:nvSpPr>
        <p:spPr bwMode="auto">
          <a:xfrm rot="60000">
            <a:off x="1143000" y="2209800"/>
            <a:ext cx="647700" cy="738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4119" name="Arc 29">
            <a:extLst>
              <a:ext uri="{FF2B5EF4-FFF2-40B4-BE49-F238E27FC236}">
                <a16:creationId xmlns:a16="http://schemas.microsoft.com/office/drawing/2014/main" id="{83ECCEFB-C8A4-86FE-4522-1144211EFF2A}"/>
              </a:ext>
            </a:extLst>
          </p:cNvPr>
          <p:cNvSpPr>
            <a:spLocks/>
          </p:cNvSpPr>
          <p:nvPr/>
        </p:nvSpPr>
        <p:spPr bwMode="auto">
          <a:xfrm>
            <a:off x="2057400" y="2209800"/>
            <a:ext cx="304800" cy="609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120" name="Arc 30">
            <a:extLst>
              <a:ext uri="{FF2B5EF4-FFF2-40B4-BE49-F238E27FC236}">
                <a16:creationId xmlns:a16="http://schemas.microsoft.com/office/drawing/2014/main" id="{9784FFC5-653F-AEED-563B-C7FEF9046B41}"/>
              </a:ext>
            </a:extLst>
          </p:cNvPr>
          <p:cNvSpPr>
            <a:spLocks/>
          </p:cNvSpPr>
          <p:nvPr/>
        </p:nvSpPr>
        <p:spPr bwMode="auto">
          <a:xfrm flipV="1">
            <a:off x="1143000" y="2438400"/>
            <a:ext cx="227013" cy="228600"/>
          </a:xfrm>
          <a:custGeom>
            <a:avLst/>
            <a:gdLst>
              <a:gd name="T0" fmla="*/ 0 w 21519"/>
              <a:gd name="T1" fmla="*/ 0 h 21600"/>
              <a:gd name="T2" fmla="*/ 2147483646 w 21519"/>
              <a:gd name="T3" fmla="*/ 2147483646 h 21600"/>
              <a:gd name="T4" fmla="*/ 0 w 21519"/>
              <a:gd name="T5" fmla="*/ 2147483646 h 21600"/>
              <a:gd name="T6" fmla="*/ 0 60000 65536"/>
              <a:gd name="T7" fmla="*/ 0 60000 65536"/>
              <a:gd name="T8" fmla="*/ 0 60000 65536"/>
              <a:gd name="T9" fmla="*/ 0 w 21519"/>
              <a:gd name="T10" fmla="*/ 0 h 21600"/>
              <a:gd name="T11" fmla="*/ 21519 w 21519"/>
              <a:gd name="T12" fmla="*/ 21600 h 21600"/>
            </a:gdLst>
            <a:ahLst/>
            <a:cxnLst>
              <a:cxn ang="T6">
                <a:pos x="T0" y="T1"/>
              </a:cxn>
              <a:cxn ang="T7">
                <a:pos x="T2" y="T3"/>
              </a:cxn>
              <a:cxn ang="T8">
                <a:pos x="T4" y="T5"/>
              </a:cxn>
            </a:cxnLst>
            <a:rect l="T9" t="T10" r="T11" b="T12"/>
            <a:pathLst>
              <a:path w="21519" h="21600" fill="none" extrusionOk="0">
                <a:moveTo>
                  <a:pt x="-1" y="0"/>
                </a:moveTo>
                <a:cubicBezTo>
                  <a:pt x="11204" y="0"/>
                  <a:pt x="20548" y="8566"/>
                  <a:pt x="21518" y="19729"/>
                </a:cubicBezTo>
              </a:path>
              <a:path w="21519" h="21600" stroke="0" extrusionOk="0">
                <a:moveTo>
                  <a:pt x="-1" y="0"/>
                </a:moveTo>
                <a:cubicBezTo>
                  <a:pt x="11204" y="0"/>
                  <a:pt x="20548" y="8566"/>
                  <a:pt x="21518" y="19729"/>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121" name="Line 31">
            <a:extLst>
              <a:ext uri="{FF2B5EF4-FFF2-40B4-BE49-F238E27FC236}">
                <a16:creationId xmlns:a16="http://schemas.microsoft.com/office/drawing/2014/main" id="{45742FA9-ACE9-920A-47E4-6092D9CD9F5B}"/>
              </a:ext>
            </a:extLst>
          </p:cNvPr>
          <p:cNvSpPr>
            <a:spLocks noChangeShapeType="1"/>
          </p:cNvSpPr>
          <p:nvPr/>
        </p:nvSpPr>
        <p:spPr bwMode="auto">
          <a:xfrm flipH="1">
            <a:off x="1219200" y="1676400"/>
            <a:ext cx="304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122" name="Text Box 32">
            <a:extLst>
              <a:ext uri="{FF2B5EF4-FFF2-40B4-BE49-F238E27FC236}">
                <a16:creationId xmlns:a16="http://schemas.microsoft.com/office/drawing/2014/main" id="{0F7127DF-A5BE-766A-1258-F84705116FAC}"/>
              </a:ext>
            </a:extLst>
          </p:cNvPr>
          <p:cNvSpPr txBox="1">
            <a:spLocks noChangeArrowheads="1"/>
          </p:cNvSpPr>
          <p:nvPr/>
        </p:nvSpPr>
        <p:spPr bwMode="auto">
          <a:xfrm>
            <a:off x="1905000" y="22860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18459" name="Line 33">
            <a:extLst>
              <a:ext uri="{FF2B5EF4-FFF2-40B4-BE49-F238E27FC236}">
                <a16:creationId xmlns:a16="http://schemas.microsoft.com/office/drawing/2014/main" id="{6155B1CC-580B-BDE4-3F7D-7750ADE31D99}"/>
              </a:ext>
            </a:extLst>
          </p:cNvPr>
          <p:cNvSpPr>
            <a:spLocks noChangeShapeType="1"/>
          </p:cNvSpPr>
          <p:nvPr/>
        </p:nvSpPr>
        <p:spPr bwMode="auto">
          <a:xfrm flipH="1">
            <a:off x="304800" y="348138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60" name="Line 34">
            <a:extLst>
              <a:ext uri="{FF2B5EF4-FFF2-40B4-BE49-F238E27FC236}">
                <a16:creationId xmlns:a16="http://schemas.microsoft.com/office/drawing/2014/main" id="{F2DF810D-B5EC-47A6-A7DE-B8FCD04C80E1}"/>
              </a:ext>
            </a:extLst>
          </p:cNvPr>
          <p:cNvSpPr>
            <a:spLocks noChangeShapeType="1"/>
          </p:cNvSpPr>
          <p:nvPr/>
        </p:nvSpPr>
        <p:spPr bwMode="auto">
          <a:xfrm flipH="1">
            <a:off x="304800" y="216693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61" name="Line 35">
            <a:extLst>
              <a:ext uri="{FF2B5EF4-FFF2-40B4-BE49-F238E27FC236}">
                <a16:creationId xmlns:a16="http://schemas.microsoft.com/office/drawing/2014/main" id="{AC27425F-0DC5-F3F5-AE01-AF058045EFD9}"/>
              </a:ext>
            </a:extLst>
          </p:cNvPr>
          <p:cNvSpPr>
            <a:spLocks noChangeShapeType="1"/>
          </p:cNvSpPr>
          <p:nvPr/>
        </p:nvSpPr>
        <p:spPr bwMode="auto">
          <a:xfrm>
            <a:off x="457200" y="2133600"/>
            <a:ext cx="0" cy="13716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4126" name="Text Box 36">
            <a:extLst>
              <a:ext uri="{FF2B5EF4-FFF2-40B4-BE49-F238E27FC236}">
                <a16:creationId xmlns:a16="http://schemas.microsoft.com/office/drawing/2014/main" id="{67E7D4A8-4476-33B6-0D48-DAA5FA5BA44A}"/>
              </a:ext>
            </a:extLst>
          </p:cNvPr>
          <p:cNvSpPr txBox="1">
            <a:spLocks noChangeArrowheads="1"/>
          </p:cNvSpPr>
          <p:nvPr/>
        </p:nvSpPr>
        <p:spPr bwMode="auto">
          <a:xfrm>
            <a:off x="4267200" y="281940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18463" name="Text Box 37">
            <a:extLst>
              <a:ext uri="{FF2B5EF4-FFF2-40B4-BE49-F238E27FC236}">
                <a16:creationId xmlns:a16="http://schemas.microsoft.com/office/drawing/2014/main" id="{D5776CCC-A8A3-07F3-0C50-F03867461AC2}"/>
              </a:ext>
            </a:extLst>
          </p:cNvPr>
          <p:cNvSpPr txBox="1">
            <a:spLocks noChangeArrowheads="1"/>
          </p:cNvSpPr>
          <p:nvPr/>
        </p:nvSpPr>
        <p:spPr bwMode="auto">
          <a:xfrm>
            <a:off x="609600" y="35052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18464" name="Text Box 38">
            <a:extLst>
              <a:ext uri="{FF2B5EF4-FFF2-40B4-BE49-F238E27FC236}">
                <a16:creationId xmlns:a16="http://schemas.microsoft.com/office/drawing/2014/main" id="{0725833C-48F7-69D1-A104-DD662A3061FF}"/>
              </a:ext>
            </a:extLst>
          </p:cNvPr>
          <p:cNvSpPr txBox="1">
            <a:spLocks noChangeArrowheads="1"/>
          </p:cNvSpPr>
          <p:nvPr/>
        </p:nvSpPr>
        <p:spPr bwMode="auto">
          <a:xfrm>
            <a:off x="609600" y="17526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4129" name="Line 39">
            <a:extLst>
              <a:ext uri="{FF2B5EF4-FFF2-40B4-BE49-F238E27FC236}">
                <a16:creationId xmlns:a16="http://schemas.microsoft.com/office/drawing/2014/main" id="{D6B086FE-065B-D1DD-4B18-68F4C76242FD}"/>
              </a:ext>
            </a:extLst>
          </p:cNvPr>
          <p:cNvSpPr>
            <a:spLocks noChangeShapeType="1"/>
          </p:cNvSpPr>
          <p:nvPr/>
        </p:nvSpPr>
        <p:spPr bwMode="auto">
          <a:xfrm flipV="1">
            <a:off x="1143000" y="3019425"/>
            <a:ext cx="719138" cy="633413"/>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4130" name="Text Box 40">
            <a:extLst>
              <a:ext uri="{FF2B5EF4-FFF2-40B4-BE49-F238E27FC236}">
                <a16:creationId xmlns:a16="http://schemas.microsoft.com/office/drawing/2014/main" id="{C8E931BE-BB9F-02B0-27F9-96402932BEDA}"/>
              </a:ext>
            </a:extLst>
          </p:cNvPr>
          <p:cNvSpPr txBox="1">
            <a:spLocks noChangeArrowheads="1"/>
          </p:cNvSpPr>
          <p:nvPr/>
        </p:nvSpPr>
        <p:spPr bwMode="auto">
          <a:xfrm>
            <a:off x="1447800" y="3276600"/>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4131" name="Line 41">
            <a:extLst>
              <a:ext uri="{FF2B5EF4-FFF2-40B4-BE49-F238E27FC236}">
                <a16:creationId xmlns:a16="http://schemas.microsoft.com/office/drawing/2014/main" id="{A3132975-66C0-2FAC-B4EA-9544161EB2D3}"/>
              </a:ext>
            </a:extLst>
          </p:cNvPr>
          <p:cNvSpPr>
            <a:spLocks noChangeShapeType="1"/>
          </p:cNvSpPr>
          <p:nvPr/>
        </p:nvSpPr>
        <p:spPr bwMode="auto">
          <a:xfrm>
            <a:off x="1143000" y="4419600"/>
            <a:ext cx="3429000"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4132" name="Text Box 42">
            <a:extLst>
              <a:ext uri="{FF2B5EF4-FFF2-40B4-BE49-F238E27FC236}">
                <a16:creationId xmlns:a16="http://schemas.microsoft.com/office/drawing/2014/main" id="{47CAEB56-9A57-6368-B5F1-9EE414C542A2}"/>
              </a:ext>
            </a:extLst>
          </p:cNvPr>
          <p:cNvSpPr txBox="1">
            <a:spLocks noChangeArrowheads="1"/>
          </p:cNvSpPr>
          <p:nvPr/>
        </p:nvSpPr>
        <p:spPr bwMode="auto">
          <a:xfrm>
            <a:off x="2498725" y="44338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4133" name="Oval 43">
            <a:extLst>
              <a:ext uri="{FF2B5EF4-FFF2-40B4-BE49-F238E27FC236}">
                <a16:creationId xmlns:a16="http://schemas.microsoft.com/office/drawing/2014/main" id="{DE14F07B-609F-9146-B152-5731C0934C59}"/>
              </a:ext>
            </a:extLst>
          </p:cNvPr>
          <p:cNvSpPr>
            <a:spLocks noChangeAspect="1" noChangeArrowheads="1"/>
          </p:cNvSpPr>
          <p:nvPr/>
        </p:nvSpPr>
        <p:spPr bwMode="auto">
          <a:xfrm>
            <a:off x="4529138" y="428625"/>
            <a:ext cx="92075" cy="920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4134" name="Line 44">
            <a:extLst>
              <a:ext uri="{FF2B5EF4-FFF2-40B4-BE49-F238E27FC236}">
                <a16:creationId xmlns:a16="http://schemas.microsoft.com/office/drawing/2014/main" id="{8651760D-2C3D-DF60-F732-E8B32B20EFA9}"/>
              </a:ext>
            </a:extLst>
          </p:cNvPr>
          <p:cNvSpPr>
            <a:spLocks noChangeShapeType="1"/>
          </p:cNvSpPr>
          <p:nvPr/>
        </p:nvSpPr>
        <p:spPr bwMode="auto">
          <a:xfrm>
            <a:off x="4572000" y="457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35" name="Line 45">
            <a:extLst>
              <a:ext uri="{FF2B5EF4-FFF2-40B4-BE49-F238E27FC236}">
                <a16:creationId xmlns:a16="http://schemas.microsoft.com/office/drawing/2014/main" id="{02A4D390-9E57-549F-C675-34F777383CCE}"/>
              </a:ext>
            </a:extLst>
          </p:cNvPr>
          <p:cNvSpPr>
            <a:spLocks noChangeShapeType="1"/>
          </p:cNvSpPr>
          <p:nvPr/>
        </p:nvSpPr>
        <p:spPr bwMode="auto">
          <a:xfrm>
            <a:off x="4953000" y="457200"/>
            <a:ext cx="0" cy="236220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4136" name="Text Box 46">
            <a:extLst>
              <a:ext uri="{FF2B5EF4-FFF2-40B4-BE49-F238E27FC236}">
                <a16:creationId xmlns:a16="http://schemas.microsoft.com/office/drawing/2014/main" id="{EE36E6DC-0D57-DAD5-1F2D-5A37DBA97D90}"/>
              </a:ext>
            </a:extLst>
          </p:cNvPr>
          <p:cNvSpPr txBox="1">
            <a:spLocks noChangeArrowheads="1"/>
          </p:cNvSpPr>
          <p:nvPr/>
        </p:nvSpPr>
        <p:spPr bwMode="auto">
          <a:xfrm>
            <a:off x="4937125" y="1385888"/>
            <a:ext cx="29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4137" name="Text Box 47">
            <a:extLst>
              <a:ext uri="{FF2B5EF4-FFF2-40B4-BE49-F238E27FC236}">
                <a16:creationId xmlns:a16="http://schemas.microsoft.com/office/drawing/2014/main" id="{94223F54-53C8-6FBA-66BF-553C35CB0049}"/>
              </a:ext>
            </a:extLst>
          </p:cNvPr>
          <p:cNvSpPr txBox="1">
            <a:spLocks noChangeArrowheads="1"/>
          </p:cNvSpPr>
          <p:nvPr/>
        </p:nvSpPr>
        <p:spPr bwMode="auto">
          <a:xfrm>
            <a:off x="2270125" y="1004888"/>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4138" name="Text Box 48">
            <a:extLst>
              <a:ext uri="{FF2B5EF4-FFF2-40B4-BE49-F238E27FC236}">
                <a16:creationId xmlns:a16="http://schemas.microsoft.com/office/drawing/2014/main" id="{19676F93-8B32-5651-216C-ECE288CF4761}"/>
              </a:ext>
            </a:extLst>
          </p:cNvPr>
          <p:cNvSpPr txBox="1">
            <a:spLocks noChangeArrowheads="1"/>
          </p:cNvSpPr>
          <p:nvPr/>
        </p:nvSpPr>
        <p:spPr bwMode="auto">
          <a:xfrm>
            <a:off x="2895600" y="18288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4139" name="Text Box 49">
            <a:extLst>
              <a:ext uri="{FF2B5EF4-FFF2-40B4-BE49-F238E27FC236}">
                <a16:creationId xmlns:a16="http://schemas.microsoft.com/office/drawing/2014/main" id="{69902EF7-F28D-72EC-3597-0B222C341721}"/>
              </a:ext>
            </a:extLst>
          </p:cNvPr>
          <p:cNvSpPr txBox="1">
            <a:spLocks noChangeArrowheads="1"/>
          </p:cNvSpPr>
          <p:nvPr/>
        </p:nvSpPr>
        <p:spPr bwMode="auto">
          <a:xfrm>
            <a:off x="1447800" y="14478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18476" name="Text Box 50">
            <a:extLst>
              <a:ext uri="{FF2B5EF4-FFF2-40B4-BE49-F238E27FC236}">
                <a16:creationId xmlns:a16="http://schemas.microsoft.com/office/drawing/2014/main" id="{F43D9949-A8E8-1B57-617A-1EB43000861E}"/>
              </a:ext>
            </a:extLst>
          </p:cNvPr>
          <p:cNvSpPr txBox="1">
            <a:spLocks noChangeArrowheads="1"/>
          </p:cNvSpPr>
          <p:nvPr/>
        </p:nvSpPr>
        <p:spPr bwMode="auto">
          <a:xfrm>
            <a:off x="152400" y="25908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graphicFrame>
        <p:nvGraphicFramePr>
          <p:cNvPr id="4141" name="Object 51">
            <a:extLst>
              <a:ext uri="{FF2B5EF4-FFF2-40B4-BE49-F238E27FC236}">
                <a16:creationId xmlns:a16="http://schemas.microsoft.com/office/drawing/2014/main" id="{A28A1AD6-E37D-8E7D-E779-410A5F1AB723}"/>
              </a:ext>
            </a:extLst>
          </p:cNvPr>
          <p:cNvGraphicFramePr>
            <a:graphicFrameLocks noChangeAspect="1"/>
          </p:cNvGraphicFramePr>
          <p:nvPr/>
        </p:nvGraphicFramePr>
        <p:xfrm>
          <a:off x="2438400" y="2971800"/>
          <a:ext cx="1143000" cy="723900"/>
        </p:xfrm>
        <a:graphic>
          <a:graphicData uri="http://schemas.openxmlformats.org/presentationml/2006/ole">
            <mc:AlternateContent xmlns:mc="http://schemas.openxmlformats.org/markup-compatibility/2006">
              <mc:Choice xmlns:v="urn:schemas-microsoft-com:vml" Requires="v">
                <p:oleObj name="Equation" r:id="rId3" imgW="622030" imgH="393529" progId="Equation.DSMT4">
                  <p:embed/>
                </p:oleObj>
              </mc:Choice>
              <mc:Fallback>
                <p:oleObj name="Equation" r:id="rId3" imgW="622030" imgH="393529" progId="Equation.DSMT4">
                  <p:embed/>
                  <p:pic>
                    <p:nvPicPr>
                      <p:cNvPr id="4141" name="Object 51">
                        <a:extLst>
                          <a:ext uri="{FF2B5EF4-FFF2-40B4-BE49-F238E27FC236}">
                            <a16:creationId xmlns:a16="http://schemas.microsoft.com/office/drawing/2014/main" id="{A28A1AD6-E37D-8E7D-E779-410A5F1AB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971800"/>
                        <a:ext cx="1143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42" name="Line 52">
            <a:extLst>
              <a:ext uri="{FF2B5EF4-FFF2-40B4-BE49-F238E27FC236}">
                <a16:creationId xmlns:a16="http://schemas.microsoft.com/office/drawing/2014/main" id="{714AA274-9C34-A867-89A5-F6CE2F970EC3}"/>
              </a:ext>
            </a:extLst>
          </p:cNvPr>
          <p:cNvSpPr>
            <a:spLocks noChangeShapeType="1"/>
          </p:cNvSpPr>
          <p:nvPr/>
        </p:nvSpPr>
        <p:spPr bwMode="auto">
          <a:xfrm>
            <a:off x="6324600" y="2286000"/>
            <a:ext cx="1143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4143" name="Arc 53">
            <a:extLst>
              <a:ext uri="{FF2B5EF4-FFF2-40B4-BE49-F238E27FC236}">
                <a16:creationId xmlns:a16="http://schemas.microsoft.com/office/drawing/2014/main" id="{44A77F96-48BA-F380-FD64-E11D0B1EECE3}"/>
              </a:ext>
            </a:extLst>
          </p:cNvPr>
          <p:cNvSpPr>
            <a:spLocks/>
          </p:cNvSpPr>
          <p:nvPr/>
        </p:nvSpPr>
        <p:spPr bwMode="auto">
          <a:xfrm>
            <a:off x="6934200" y="1847850"/>
            <a:ext cx="228600" cy="438150"/>
          </a:xfrm>
          <a:custGeom>
            <a:avLst/>
            <a:gdLst>
              <a:gd name="T0" fmla="*/ 2147483646 w 21600"/>
              <a:gd name="T1" fmla="*/ 0 h 20668"/>
              <a:gd name="T2" fmla="*/ 2147483646 w 21600"/>
              <a:gd name="T3" fmla="*/ 2147483646 h 20668"/>
              <a:gd name="T4" fmla="*/ 0 w 21600"/>
              <a:gd name="T5" fmla="*/ 2147483646 h 20668"/>
              <a:gd name="T6" fmla="*/ 0 60000 65536"/>
              <a:gd name="T7" fmla="*/ 0 60000 65536"/>
              <a:gd name="T8" fmla="*/ 0 60000 65536"/>
              <a:gd name="T9" fmla="*/ 0 w 21600"/>
              <a:gd name="T10" fmla="*/ 0 h 20668"/>
              <a:gd name="T11" fmla="*/ 21600 w 21600"/>
              <a:gd name="T12" fmla="*/ 20668 h 20668"/>
            </a:gdLst>
            <a:ahLst/>
            <a:cxnLst>
              <a:cxn ang="T6">
                <a:pos x="T0" y="T1"/>
              </a:cxn>
              <a:cxn ang="T7">
                <a:pos x="T2" y="T3"/>
              </a:cxn>
              <a:cxn ang="T8">
                <a:pos x="T4" y="T5"/>
              </a:cxn>
            </a:cxnLst>
            <a:rect l="T9" t="T10" r="T11" b="T12"/>
            <a:pathLst>
              <a:path w="21600" h="20668" fill="none" extrusionOk="0">
                <a:moveTo>
                  <a:pt x="6276" y="0"/>
                </a:moveTo>
                <a:cubicBezTo>
                  <a:pt x="15378" y="2764"/>
                  <a:pt x="21600" y="11156"/>
                  <a:pt x="21600" y="20668"/>
                </a:cubicBezTo>
              </a:path>
              <a:path w="21600" h="20668" stroke="0" extrusionOk="0">
                <a:moveTo>
                  <a:pt x="6276" y="0"/>
                </a:moveTo>
                <a:cubicBezTo>
                  <a:pt x="15378" y="2764"/>
                  <a:pt x="21600" y="11156"/>
                  <a:pt x="21600" y="20668"/>
                </a:cubicBezTo>
                <a:lnTo>
                  <a:pt x="0" y="20668"/>
                </a:lnTo>
                <a:lnTo>
                  <a:pt x="6276"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144" name="Text Box 54">
            <a:extLst>
              <a:ext uri="{FF2B5EF4-FFF2-40B4-BE49-F238E27FC236}">
                <a16:creationId xmlns:a16="http://schemas.microsoft.com/office/drawing/2014/main" id="{9BD06D35-1DA7-3CD6-22CB-6EE0D6A83CD5}"/>
              </a:ext>
            </a:extLst>
          </p:cNvPr>
          <p:cNvSpPr txBox="1">
            <a:spLocks noChangeArrowheads="1"/>
          </p:cNvSpPr>
          <p:nvPr/>
        </p:nvSpPr>
        <p:spPr bwMode="auto">
          <a:xfrm>
            <a:off x="6313488" y="2498725"/>
            <a:ext cx="315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4145" name="Text Box 56">
            <a:extLst>
              <a:ext uri="{FF2B5EF4-FFF2-40B4-BE49-F238E27FC236}">
                <a16:creationId xmlns:a16="http://schemas.microsoft.com/office/drawing/2014/main" id="{1F7C0DF2-BEC9-DC1E-B7F7-3F03A412C70B}"/>
              </a:ext>
            </a:extLst>
          </p:cNvPr>
          <p:cNvSpPr txBox="1">
            <a:spLocks noChangeArrowheads="1"/>
          </p:cNvSpPr>
          <p:nvPr/>
        </p:nvSpPr>
        <p:spPr bwMode="auto">
          <a:xfrm>
            <a:off x="5410200" y="4176713"/>
            <a:ext cx="3581400" cy="739775"/>
          </a:xfrm>
          <a:prstGeom prst="rect">
            <a:avLst/>
          </a:prstGeom>
          <a:solidFill>
            <a:srgbClr val="CCFFCC"/>
          </a:solidFill>
          <a:ln w="38100">
            <a:solidFill>
              <a:srgbClr val="0066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6600"/>
                </a:solidFill>
                <a:latin typeface="Tahoma" panose="020B0604030504040204" pitchFamily="34" charset="0"/>
              </a:rPr>
              <a:t>*so that all the angles labeled </a:t>
            </a:r>
            <a:r>
              <a:rPr lang="en-US" altLang="en-US" sz="2000" b="0">
                <a:solidFill>
                  <a:srgbClr val="006600"/>
                </a:solidFill>
                <a:latin typeface="Tahoma" panose="020B0604030504040204" pitchFamily="34" charset="0"/>
                <a:sym typeface="Symbol" panose="05050102010706020507" pitchFamily="18" charset="2"/>
              </a:rPr>
              <a:t> are approximately equal</a:t>
            </a:r>
            <a:r>
              <a:rPr lang="de-DE" altLang="en-US" sz="2000" b="0">
                <a:solidFill>
                  <a:srgbClr val="000000"/>
                </a:solidFill>
                <a:latin typeface="Tahoma" panose="020B0604030504040204" pitchFamily="34" charset="0"/>
              </a:rPr>
              <a:t> </a:t>
            </a:r>
            <a:endParaRPr lang="en-US" altLang="en-US" sz="2000" b="0">
              <a:solidFill>
                <a:srgbClr val="000000"/>
              </a:solidFill>
              <a:latin typeface="Tahoma" panose="020B060403050404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4111"/>
                                        </p:tgtEl>
                                        <p:attrNameLst>
                                          <p:attrName>style.visibility</p:attrName>
                                        </p:attrNameLst>
                                      </p:cBhvr>
                                      <p:to>
                                        <p:strVal val="visible"/>
                                      </p:to>
                                    </p:set>
                                    <p:animEffect transition="in" filter="barn(outHorizontal)">
                                      <p:cBhvr>
                                        <p:cTn id="7" dur="500"/>
                                        <p:tgtEl>
                                          <p:spTgt spid="4111"/>
                                        </p:tgtEl>
                                      </p:cBhvr>
                                    </p:animEffect>
                                  </p:childTnLst>
                                </p:cTn>
                              </p:par>
                              <p:par>
                                <p:cTn id="8" presetID="16" presetClass="entr" presetSubtype="37" fill="hold" nodeType="withEffect">
                                  <p:stCondLst>
                                    <p:cond delay="0"/>
                                  </p:stCondLst>
                                  <p:childTnLst>
                                    <p:set>
                                      <p:cBhvr>
                                        <p:cTn id="9" dur="1" fill="hold">
                                          <p:stCondLst>
                                            <p:cond delay="0"/>
                                          </p:stCondLst>
                                        </p:cTn>
                                        <p:tgtEl>
                                          <p:spTgt spid="4131"/>
                                        </p:tgtEl>
                                        <p:attrNameLst>
                                          <p:attrName>style.visibility</p:attrName>
                                        </p:attrNameLst>
                                      </p:cBhvr>
                                      <p:to>
                                        <p:strVal val="visible"/>
                                      </p:to>
                                    </p:set>
                                    <p:animEffect transition="in" filter="barn(outVertical)">
                                      <p:cBhvr>
                                        <p:cTn id="10" dur="500"/>
                                        <p:tgtEl>
                                          <p:spTgt spid="4131"/>
                                        </p:tgtEl>
                                      </p:cBhvr>
                                    </p:animEffect>
                                  </p:childTnLst>
                                </p:cTn>
                              </p:par>
                              <p:par>
                                <p:cTn id="11" presetID="16" presetClass="entr" presetSubtype="37" fill="hold" nodeType="withEffect">
                                  <p:stCondLst>
                                    <p:cond delay="0"/>
                                  </p:stCondLst>
                                  <p:childTnLst>
                                    <p:set>
                                      <p:cBhvr>
                                        <p:cTn id="12" dur="1" fill="hold">
                                          <p:stCondLst>
                                            <p:cond delay="0"/>
                                          </p:stCondLst>
                                        </p:cTn>
                                        <p:tgtEl>
                                          <p:spTgt spid="4132"/>
                                        </p:tgtEl>
                                        <p:attrNameLst>
                                          <p:attrName>style.visibility</p:attrName>
                                        </p:attrNameLst>
                                      </p:cBhvr>
                                      <p:to>
                                        <p:strVal val="visible"/>
                                      </p:to>
                                    </p:set>
                                    <p:animEffect transition="in" filter="barn(outVertical)">
                                      <p:cBhvr>
                                        <p:cTn id="13" dur="500"/>
                                        <p:tgtEl>
                                          <p:spTgt spid="4132"/>
                                        </p:tgtEl>
                                      </p:cBhvr>
                                    </p:animEffect>
                                  </p:childTnLst>
                                </p:cTn>
                              </p:par>
                              <p:par>
                                <p:cTn id="14" presetID="1" presetClass="entr" presetSubtype="0" fill="hold" nodeType="withEffect">
                                  <p:stCondLst>
                                    <p:cond delay="0"/>
                                  </p:stCondLst>
                                  <p:childTnLst>
                                    <p:set>
                                      <p:cBhvr>
                                        <p:cTn id="15" dur="1" fill="hold">
                                          <p:stCondLst>
                                            <p:cond delay="0"/>
                                          </p:stCondLst>
                                        </p:cTn>
                                        <p:tgtEl>
                                          <p:spTgt spid="412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112"/>
                                        </p:tgtEl>
                                        <p:attrNameLst>
                                          <p:attrName>style.visibility</p:attrName>
                                        </p:attrNameLst>
                                      </p:cBhvr>
                                      <p:to>
                                        <p:strVal val="visible"/>
                                      </p:to>
                                    </p:set>
                                    <p:animEffect transition="in" filter="wipe(left)">
                                      <p:cBhvr>
                                        <p:cTn id="20" dur="500"/>
                                        <p:tgtEl>
                                          <p:spTgt spid="41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nodeType="clickEffect">
                                  <p:stCondLst>
                                    <p:cond delay="0"/>
                                  </p:stCondLst>
                                  <p:childTnLst>
                                    <p:set>
                                      <p:cBhvr>
                                        <p:cTn id="24" dur="1" fill="hold">
                                          <p:stCondLst>
                                            <p:cond delay="0"/>
                                          </p:stCondLst>
                                        </p:cTn>
                                        <p:tgtEl>
                                          <p:spTgt spid="4135"/>
                                        </p:tgtEl>
                                        <p:attrNameLst>
                                          <p:attrName>style.visibility</p:attrName>
                                        </p:attrNameLst>
                                      </p:cBhvr>
                                      <p:to>
                                        <p:strVal val="visible"/>
                                      </p:to>
                                    </p:set>
                                    <p:animEffect transition="in" filter="barn(outHorizontal)">
                                      <p:cBhvr>
                                        <p:cTn id="25" dur="500"/>
                                        <p:tgtEl>
                                          <p:spTgt spid="4135"/>
                                        </p:tgtEl>
                                      </p:cBhvr>
                                    </p:animEffect>
                                  </p:childTnLst>
                                </p:cTn>
                              </p:par>
                              <p:par>
                                <p:cTn id="26" presetID="16" presetClass="entr" presetSubtype="42" fill="hold" nodeType="withEffect">
                                  <p:stCondLst>
                                    <p:cond delay="0"/>
                                  </p:stCondLst>
                                  <p:childTnLst>
                                    <p:set>
                                      <p:cBhvr>
                                        <p:cTn id="27" dur="1" fill="hold">
                                          <p:stCondLst>
                                            <p:cond delay="0"/>
                                          </p:stCondLst>
                                        </p:cTn>
                                        <p:tgtEl>
                                          <p:spTgt spid="4136"/>
                                        </p:tgtEl>
                                        <p:attrNameLst>
                                          <p:attrName>style.visibility</p:attrName>
                                        </p:attrNameLst>
                                      </p:cBhvr>
                                      <p:to>
                                        <p:strVal val="visible"/>
                                      </p:to>
                                    </p:set>
                                    <p:animEffect transition="in" filter="barn(outHorizontal)">
                                      <p:cBhvr>
                                        <p:cTn id="28" dur="500"/>
                                        <p:tgtEl>
                                          <p:spTgt spid="4136"/>
                                        </p:tgtEl>
                                      </p:cBhvr>
                                    </p:animEffect>
                                  </p:childTnLst>
                                </p:cTn>
                              </p:par>
                              <p:par>
                                <p:cTn id="29" presetID="22" presetClass="entr" presetSubtype="4" fill="hold" nodeType="withEffect">
                                  <p:stCondLst>
                                    <p:cond delay="0"/>
                                  </p:stCondLst>
                                  <p:childTnLst>
                                    <p:set>
                                      <p:cBhvr>
                                        <p:cTn id="30" dur="1" fill="hold">
                                          <p:stCondLst>
                                            <p:cond delay="0"/>
                                          </p:stCondLst>
                                        </p:cTn>
                                        <p:tgtEl>
                                          <p:spTgt spid="4134"/>
                                        </p:tgtEl>
                                        <p:attrNameLst>
                                          <p:attrName>style.visibility</p:attrName>
                                        </p:attrNameLst>
                                      </p:cBhvr>
                                      <p:to>
                                        <p:strVal val="visible"/>
                                      </p:to>
                                    </p:set>
                                    <p:animEffect transition="in" filter="wipe(down)">
                                      <p:cBhvr>
                                        <p:cTn id="31" dur="500"/>
                                        <p:tgtEl>
                                          <p:spTgt spid="4134"/>
                                        </p:tgtEl>
                                      </p:cBhvr>
                                    </p:animEffect>
                                  </p:childTnLst>
                                </p:cTn>
                              </p:par>
                              <p:par>
                                <p:cTn id="32" presetID="53" presetClass="entr" presetSubtype="16" fill="hold" nodeType="withEffect">
                                  <p:stCondLst>
                                    <p:cond delay="0"/>
                                  </p:stCondLst>
                                  <p:childTnLst>
                                    <p:set>
                                      <p:cBhvr>
                                        <p:cTn id="33" dur="1" fill="hold">
                                          <p:stCondLst>
                                            <p:cond delay="0"/>
                                          </p:stCondLst>
                                        </p:cTn>
                                        <p:tgtEl>
                                          <p:spTgt spid="4133"/>
                                        </p:tgtEl>
                                        <p:attrNameLst>
                                          <p:attrName>style.visibility</p:attrName>
                                        </p:attrNameLst>
                                      </p:cBhvr>
                                      <p:to>
                                        <p:strVal val="visible"/>
                                      </p:to>
                                    </p:set>
                                    <p:anim calcmode="lin" valueType="num">
                                      <p:cBhvr>
                                        <p:cTn id="34" dur="500" fill="hold"/>
                                        <p:tgtEl>
                                          <p:spTgt spid="4133"/>
                                        </p:tgtEl>
                                        <p:attrNameLst>
                                          <p:attrName>ppt_w</p:attrName>
                                        </p:attrNameLst>
                                      </p:cBhvr>
                                      <p:tavLst>
                                        <p:tav tm="0">
                                          <p:val>
                                            <p:fltVal val="0"/>
                                          </p:val>
                                        </p:tav>
                                        <p:tav tm="100000">
                                          <p:val>
                                            <p:strVal val="#ppt_w"/>
                                          </p:val>
                                        </p:tav>
                                      </p:tavLst>
                                    </p:anim>
                                    <p:anim calcmode="lin" valueType="num">
                                      <p:cBhvr>
                                        <p:cTn id="35" dur="500" fill="hold"/>
                                        <p:tgtEl>
                                          <p:spTgt spid="4133"/>
                                        </p:tgtEl>
                                        <p:attrNameLst>
                                          <p:attrName>ppt_h</p:attrName>
                                        </p:attrNameLst>
                                      </p:cBhvr>
                                      <p:tavLst>
                                        <p:tav tm="0">
                                          <p:val>
                                            <p:fltVal val="0"/>
                                          </p:val>
                                        </p:tav>
                                        <p:tav tm="100000">
                                          <p:val>
                                            <p:strVal val="#ppt_h"/>
                                          </p:val>
                                        </p:tav>
                                      </p:tavLst>
                                    </p:anim>
                                    <p:animEffect transition="in" filter="fade">
                                      <p:cBhvr>
                                        <p:cTn id="36" dur="500"/>
                                        <p:tgtEl>
                                          <p:spTgt spid="413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4116"/>
                                        </p:tgtEl>
                                        <p:attrNameLst>
                                          <p:attrName>style.visibility</p:attrName>
                                        </p:attrNameLst>
                                      </p:cBhvr>
                                      <p:to>
                                        <p:strVal val="visible"/>
                                      </p:to>
                                    </p:set>
                                    <p:animEffect transition="in" filter="wipe(down)">
                                      <p:cBhvr>
                                        <p:cTn id="41" dur="500"/>
                                        <p:tgtEl>
                                          <p:spTgt spid="4116"/>
                                        </p:tgtEl>
                                      </p:cBhvr>
                                    </p:animEffect>
                                  </p:childTnLst>
                                </p:cTn>
                              </p:par>
                            </p:childTnLst>
                          </p:cTn>
                        </p:par>
                        <p:par>
                          <p:cTn id="42" fill="hold" nodeType="afterGroup">
                            <p:stCondLst>
                              <p:cond delay="500"/>
                            </p:stCondLst>
                            <p:childTnLst>
                              <p:par>
                                <p:cTn id="43" presetID="22" presetClass="entr" presetSubtype="4" fill="hold" nodeType="afterEffect">
                                  <p:stCondLst>
                                    <p:cond delay="0"/>
                                  </p:stCondLst>
                                  <p:childTnLst>
                                    <p:set>
                                      <p:cBhvr>
                                        <p:cTn id="44" dur="1" fill="hold">
                                          <p:stCondLst>
                                            <p:cond delay="0"/>
                                          </p:stCondLst>
                                        </p:cTn>
                                        <p:tgtEl>
                                          <p:spTgt spid="4117"/>
                                        </p:tgtEl>
                                        <p:attrNameLst>
                                          <p:attrName>style.visibility</p:attrName>
                                        </p:attrNameLst>
                                      </p:cBhvr>
                                      <p:to>
                                        <p:strVal val="visible"/>
                                      </p:to>
                                    </p:set>
                                    <p:animEffect transition="in" filter="wipe(down)">
                                      <p:cBhvr>
                                        <p:cTn id="45" dur="500"/>
                                        <p:tgtEl>
                                          <p:spTgt spid="4117"/>
                                        </p:tgtEl>
                                      </p:cBhvr>
                                    </p:animEffect>
                                  </p:childTnLst>
                                </p:cTn>
                              </p:par>
                              <p:par>
                                <p:cTn id="46" presetID="22" presetClass="entr" presetSubtype="4" fill="hold" nodeType="withEffect">
                                  <p:stCondLst>
                                    <p:cond delay="0"/>
                                  </p:stCondLst>
                                  <p:childTnLst>
                                    <p:set>
                                      <p:cBhvr>
                                        <p:cTn id="47" dur="1" fill="hold">
                                          <p:stCondLst>
                                            <p:cond delay="0"/>
                                          </p:stCondLst>
                                        </p:cTn>
                                        <p:tgtEl>
                                          <p:spTgt spid="4137"/>
                                        </p:tgtEl>
                                        <p:attrNameLst>
                                          <p:attrName>style.visibility</p:attrName>
                                        </p:attrNameLst>
                                      </p:cBhvr>
                                      <p:to>
                                        <p:strVal val="visible"/>
                                      </p:to>
                                    </p:set>
                                    <p:animEffect transition="in" filter="wipe(down)">
                                      <p:cBhvr>
                                        <p:cTn id="48" dur="500"/>
                                        <p:tgtEl>
                                          <p:spTgt spid="413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4114"/>
                                        </p:tgtEl>
                                        <p:attrNameLst>
                                          <p:attrName>style.visibility</p:attrName>
                                        </p:attrNameLst>
                                      </p:cBhvr>
                                      <p:to>
                                        <p:strVal val="visible"/>
                                      </p:to>
                                    </p:set>
                                    <p:animEffect transition="in" filter="wipe(down)">
                                      <p:cBhvr>
                                        <p:cTn id="53" dur="500"/>
                                        <p:tgtEl>
                                          <p:spTgt spid="4114"/>
                                        </p:tgtEl>
                                      </p:cBhvr>
                                    </p:animEffect>
                                  </p:childTnLst>
                                </p:cTn>
                              </p:par>
                            </p:childTnLst>
                          </p:cTn>
                        </p:par>
                        <p:par>
                          <p:cTn id="54" fill="hold" nodeType="afterGroup">
                            <p:stCondLst>
                              <p:cond delay="500"/>
                            </p:stCondLst>
                            <p:childTnLst>
                              <p:par>
                                <p:cTn id="55" presetID="22" presetClass="entr" presetSubtype="4" fill="hold" nodeType="afterEffect">
                                  <p:stCondLst>
                                    <p:cond delay="0"/>
                                  </p:stCondLst>
                                  <p:childTnLst>
                                    <p:set>
                                      <p:cBhvr>
                                        <p:cTn id="56" dur="1" fill="hold">
                                          <p:stCondLst>
                                            <p:cond delay="0"/>
                                          </p:stCondLst>
                                        </p:cTn>
                                        <p:tgtEl>
                                          <p:spTgt spid="4115"/>
                                        </p:tgtEl>
                                        <p:attrNameLst>
                                          <p:attrName>style.visibility</p:attrName>
                                        </p:attrNameLst>
                                      </p:cBhvr>
                                      <p:to>
                                        <p:strVal val="visible"/>
                                      </p:to>
                                    </p:set>
                                    <p:animEffect transition="in" filter="wipe(down)">
                                      <p:cBhvr>
                                        <p:cTn id="57" dur="500"/>
                                        <p:tgtEl>
                                          <p:spTgt spid="4115"/>
                                        </p:tgtEl>
                                      </p:cBhvr>
                                    </p:animEffect>
                                  </p:childTnLst>
                                </p:cTn>
                              </p:par>
                              <p:par>
                                <p:cTn id="58" presetID="22" presetClass="entr" presetSubtype="8" fill="hold" nodeType="withEffect">
                                  <p:stCondLst>
                                    <p:cond delay="0"/>
                                  </p:stCondLst>
                                  <p:childTnLst>
                                    <p:set>
                                      <p:cBhvr>
                                        <p:cTn id="59" dur="1" fill="hold">
                                          <p:stCondLst>
                                            <p:cond delay="0"/>
                                          </p:stCondLst>
                                        </p:cTn>
                                        <p:tgtEl>
                                          <p:spTgt spid="4138"/>
                                        </p:tgtEl>
                                        <p:attrNameLst>
                                          <p:attrName>style.visibility</p:attrName>
                                        </p:attrNameLst>
                                      </p:cBhvr>
                                      <p:to>
                                        <p:strVal val="visible"/>
                                      </p:to>
                                    </p:set>
                                    <p:animEffect transition="in" filter="wipe(left)">
                                      <p:cBhvr>
                                        <p:cTn id="60" dur="500"/>
                                        <p:tgtEl>
                                          <p:spTgt spid="413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37" fill="hold" nodeType="clickEffect">
                                  <p:stCondLst>
                                    <p:cond delay="0"/>
                                  </p:stCondLst>
                                  <p:childTnLst>
                                    <p:set>
                                      <p:cBhvr>
                                        <p:cTn id="64" dur="1" fill="hold">
                                          <p:stCondLst>
                                            <p:cond delay="0"/>
                                          </p:stCondLst>
                                        </p:cTn>
                                        <p:tgtEl>
                                          <p:spTgt spid="4130"/>
                                        </p:tgtEl>
                                        <p:attrNameLst>
                                          <p:attrName>style.visibility</p:attrName>
                                        </p:attrNameLst>
                                      </p:cBhvr>
                                      <p:to>
                                        <p:strVal val="visible"/>
                                      </p:to>
                                    </p:set>
                                    <p:animEffect transition="in" filter="barn(outVertical)">
                                      <p:cBhvr>
                                        <p:cTn id="65" dur="500"/>
                                        <p:tgtEl>
                                          <p:spTgt spid="4130"/>
                                        </p:tgtEl>
                                      </p:cBhvr>
                                    </p:animEffect>
                                  </p:childTnLst>
                                </p:cTn>
                              </p:par>
                              <p:par>
                                <p:cTn id="66" presetID="16" presetClass="entr" presetSubtype="37" fill="hold" nodeType="withEffect">
                                  <p:stCondLst>
                                    <p:cond delay="0"/>
                                  </p:stCondLst>
                                  <p:childTnLst>
                                    <p:set>
                                      <p:cBhvr>
                                        <p:cTn id="67" dur="1" fill="hold">
                                          <p:stCondLst>
                                            <p:cond delay="0"/>
                                          </p:stCondLst>
                                        </p:cTn>
                                        <p:tgtEl>
                                          <p:spTgt spid="4129"/>
                                        </p:tgtEl>
                                        <p:attrNameLst>
                                          <p:attrName>style.visibility</p:attrName>
                                        </p:attrNameLst>
                                      </p:cBhvr>
                                      <p:to>
                                        <p:strVal val="visible"/>
                                      </p:to>
                                    </p:set>
                                    <p:animEffect transition="in" filter="barn(outVertical)">
                                      <p:cBhvr>
                                        <p:cTn id="68" dur="500"/>
                                        <p:tgtEl>
                                          <p:spTgt spid="4129"/>
                                        </p:tgtEl>
                                      </p:cBhvr>
                                    </p:animEffect>
                                  </p:childTnLst>
                                </p:cTn>
                              </p:par>
                              <p:par>
                                <p:cTn id="69" presetID="22" presetClass="entr" presetSubtype="1" fill="hold" nodeType="with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wipe(up)">
                                      <p:cBhvr>
                                        <p:cTn id="71" dur="500"/>
                                        <p:tgtEl>
                                          <p:spTgt spid="411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4120"/>
                                        </p:tgtEl>
                                        <p:attrNameLst>
                                          <p:attrName>style.visibility</p:attrName>
                                        </p:attrNameLst>
                                      </p:cBhvr>
                                      <p:to>
                                        <p:strVal val="visible"/>
                                      </p:to>
                                    </p:set>
                                    <p:animEffect transition="in" filter="wipe(up)">
                                      <p:cBhvr>
                                        <p:cTn id="76" dur="500"/>
                                        <p:tgtEl>
                                          <p:spTgt spid="4120"/>
                                        </p:tgtEl>
                                      </p:cBhvr>
                                    </p:animEffect>
                                  </p:childTnLst>
                                </p:cTn>
                              </p:par>
                              <p:par>
                                <p:cTn id="77" presetID="22" presetClass="entr" presetSubtype="1" fill="hold" nodeType="withEffect">
                                  <p:stCondLst>
                                    <p:cond delay="0"/>
                                  </p:stCondLst>
                                  <p:childTnLst>
                                    <p:set>
                                      <p:cBhvr>
                                        <p:cTn id="78" dur="1" fill="hold">
                                          <p:stCondLst>
                                            <p:cond delay="0"/>
                                          </p:stCondLst>
                                        </p:cTn>
                                        <p:tgtEl>
                                          <p:spTgt spid="4121"/>
                                        </p:tgtEl>
                                        <p:attrNameLst>
                                          <p:attrName>style.visibility</p:attrName>
                                        </p:attrNameLst>
                                      </p:cBhvr>
                                      <p:to>
                                        <p:strVal val="visible"/>
                                      </p:to>
                                    </p:set>
                                    <p:animEffect transition="in" filter="wipe(up)">
                                      <p:cBhvr>
                                        <p:cTn id="79" dur="500"/>
                                        <p:tgtEl>
                                          <p:spTgt spid="4121"/>
                                        </p:tgtEl>
                                      </p:cBhvr>
                                    </p:animEffect>
                                  </p:childTnLst>
                                </p:cTn>
                              </p:par>
                              <p:par>
                                <p:cTn id="80" presetID="22" presetClass="entr" presetSubtype="1" fill="hold" nodeType="withEffect">
                                  <p:stCondLst>
                                    <p:cond delay="0"/>
                                  </p:stCondLst>
                                  <p:childTnLst>
                                    <p:set>
                                      <p:cBhvr>
                                        <p:cTn id="81" dur="1" fill="hold">
                                          <p:stCondLst>
                                            <p:cond delay="0"/>
                                          </p:stCondLst>
                                        </p:cTn>
                                        <p:tgtEl>
                                          <p:spTgt spid="4139"/>
                                        </p:tgtEl>
                                        <p:attrNameLst>
                                          <p:attrName>style.visibility</p:attrName>
                                        </p:attrNameLst>
                                      </p:cBhvr>
                                      <p:to>
                                        <p:strVal val="visible"/>
                                      </p:to>
                                    </p:set>
                                    <p:animEffect transition="in" filter="wipe(up)">
                                      <p:cBhvr>
                                        <p:cTn id="82" dur="500"/>
                                        <p:tgtEl>
                                          <p:spTgt spid="41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4113"/>
                                        </p:tgtEl>
                                        <p:attrNameLst>
                                          <p:attrName>style.visibility</p:attrName>
                                        </p:attrNameLst>
                                      </p:cBhvr>
                                      <p:to>
                                        <p:strVal val="visible"/>
                                      </p:to>
                                    </p:set>
                                    <p:animEffect transition="in" filter="wipe(down)">
                                      <p:cBhvr>
                                        <p:cTn id="87" dur="500"/>
                                        <p:tgtEl>
                                          <p:spTgt spid="411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4122"/>
                                        </p:tgtEl>
                                        <p:attrNameLst>
                                          <p:attrName>style.visibility</p:attrName>
                                        </p:attrNameLst>
                                      </p:cBhvr>
                                      <p:to>
                                        <p:strVal val="visible"/>
                                      </p:to>
                                    </p:set>
                                    <p:animEffect transition="in" filter="wipe(down)">
                                      <p:cBhvr>
                                        <p:cTn id="92" dur="500"/>
                                        <p:tgtEl>
                                          <p:spTgt spid="4122"/>
                                        </p:tgtEl>
                                      </p:cBhvr>
                                    </p:animEffect>
                                  </p:childTnLst>
                                </p:cTn>
                              </p:par>
                              <p:par>
                                <p:cTn id="93" presetID="22" presetClass="entr" presetSubtype="4" fill="hold" nodeType="withEffect">
                                  <p:stCondLst>
                                    <p:cond delay="0"/>
                                  </p:stCondLst>
                                  <p:childTnLst>
                                    <p:set>
                                      <p:cBhvr>
                                        <p:cTn id="94" dur="1" fill="hold">
                                          <p:stCondLst>
                                            <p:cond delay="0"/>
                                          </p:stCondLst>
                                        </p:cTn>
                                        <p:tgtEl>
                                          <p:spTgt spid="4119"/>
                                        </p:tgtEl>
                                        <p:attrNameLst>
                                          <p:attrName>style.visibility</p:attrName>
                                        </p:attrNameLst>
                                      </p:cBhvr>
                                      <p:to>
                                        <p:strVal val="visible"/>
                                      </p:to>
                                    </p:set>
                                    <p:animEffect transition="in" filter="wipe(down)">
                                      <p:cBhvr>
                                        <p:cTn id="95" dur="500"/>
                                        <p:tgtEl>
                                          <p:spTgt spid="4119"/>
                                        </p:tgtEl>
                                      </p:cBhvr>
                                    </p:animEffect>
                                  </p:childTnLst>
                                </p:cTn>
                              </p:par>
                              <p:par>
                                <p:cTn id="96" presetID="1" presetClass="entr" presetSubtype="0" fill="hold" nodeType="withEffect">
                                  <p:stCondLst>
                                    <p:cond delay="0"/>
                                  </p:stCondLst>
                                  <p:childTnLst>
                                    <p:set>
                                      <p:cBhvr>
                                        <p:cTn id="97" dur="1" fill="hold">
                                          <p:stCondLst>
                                            <p:cond delay="0"/>
                                          </p:stCondLst>
                                        </p:cTn>
                                        <p:tgtEl>
                                          <p:spTgt spid="4109"/>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4104"/>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4102"/>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4103"/>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4099"/>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145"/>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410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414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4100"/>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4107"/>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4101"/>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4143"/>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4098"/>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142"/>
                                        </p:tgtEl>
                                        <p:attrNameLst>
                                          <p:attrName>style.visibility</p:attrName>
                                        </p:attrNameLst>
                                      </p:cBhvr>
                                      <p:to>
                                        <p:strVal val="visible"/>
                                      </p:to>
                                    </p:set>
                                  </p:childTnLst>
                                </p:cTn>
                              </p:par>
                            </p:childTnLst>
                          </p:cTn>
                        </p:par>
                        <p:par>
                          <p:cTn id="126" fill="hold" nodeType="afterGroup">
                            <p:stCondLst>
                              <p:cond delay="0"/>
                            </p:stCondLst>
                            <p:childTnLst>
                              <p:par>
                                <p:cTn id="127" presetID="1" presetClass="entr" presetSubtype="0" fill="hold" nodeType="afterEffect">
                                  <p:stCondLst>
                                    <p:cond delay="0"/>
                                  </p:stCondLst>
                                  <p:childTnLst>
                                    <p:set>
                                      <p:cBhvr>
                                        <p:cTn id="128" dur="1" fill="hold">
                                          <p:stCondLst>
                                            <p:cond delay="0"/>
                                          </p:stCondLst>
                                        </p:cTn>
                                        <p:tgtEl>
                                          <p:spTgt spid="4105"/>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410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p:bldP spid="4100" grpId="0"/>
      <p:bldP spid="4101" grpId="0"/>
      <p:bldP spid="4108" grpId="0"/>
      <p:bldP spid="4109" grpId="0"/>
      <p:bldP spid="4122" grpId="0"/>
      <p:bldP spid="4126" grpId="0"/>
      <p:bldP spid="4130" grpId="0"/>
      <p:bldP spid="4132" grpId="0"/>
      <p:bldP spid="4133" grpId="0" animBg="1"/>
      <p:bldP spid="4136" grpId="0"/>
      <p:bldP spid="4137" grpId="0"/>
      <p:bldP spid="4138" grpId="0"/>
      <p:bldP spid="4139" grpId="0"/>
      <p:bldP spid="4144" grpId="0"/>
      <p:bldP spid="41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87" name="Rectangle 43">
            <a:extLst>
              <a:ext uri="{FF2B5EF4-FFF2-40B4-BE49-F238E27FC236}">
                <a16:creationId xmlns:a16="http://schemas.microsoft.com/office/drawing/2014/main" id="{AEEF2751-9096-2D91-FB84-979352078676}"/>
              </a:ext>
            </a:extLst>
          </p:cNvPr>
          <p:cNvSpPr>
            <a:spLocks noChangeArrowheads="1"/>
          </p:cNvSpPr>
          <p:nvPr/>
        </p:nvSpPr>
        <p:spPr bwMode="auto">
          <a:xfrm>
            <a:off x="4400550" y="3000375"/>
            <a:ext cx="2209800" cy="762000"/>
          </a:xfrm>
          <a:prstGeom prst="rect">
            <a:avLst/>
          </a:prstGeom>
          <a:solidFill>
            <a:srgbClr val="C0C0C0"/>
          </a:solidFill>
          <a:ln w="38100" algn="ctr">
            <a:solidFill>
              <a:schemeClr val="tx1"/>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799786" name="Rectangle 42">
            <a:extLst>
              <a:ext uri="{FF2B5EF4-FFF2-40B4-BE49-F238E27FC236}">
                <a16:creationId xmlns:a16="http://schemas.microsoft.com/office/drawing/2014/main" id="{0BBA1858-8EF1-44DD-F613-C5823E14FD33}"/>
              </a:ext>
            </a:extLst>
          </p:cNvPr>
          <p:cNvSpPr>
            <a:spLocks noChangeArrowheads="1"/>
          </p:cNvSpPr>
          <p:nvPr/>
        </p:nvSpPr>
        <p:spPr bwMode="auto">
          <a:xfrm>
            <a:off x="4391025" y="1438275"/>
            <a:ext cx="1504950" cy="457200"/>
          </a:xfrm>
          <a:prstGeom prst="rect">
            <a:avLst/>
          </a:prstGeom>
          <a:solidFill>
            <a:srgbClr val="C0C0C0"/>
          </a:solidFill>
          <a:ln w="38100" algn="ctr">
            <a:solidFill>
              <a:schemeClr val="tx1"/>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19460" name="Text Box 15">
            <a:extLst>
              <a:ext uri="{FF2B5EF4-FFF2-40B4-BE49-F238E27FC236}">
                <a16:creationId xmlns:a16="http://schemas.microsoft.com/office/drawing/2014/main" id="{F0F30336-51EC-7FB1-EB6E-3DC8D09AA469}"/>
              </a:ext>
            </a:extLst>
          </p:cNvPr>
          <p:cNvSpPr txBox="1">
            <a:spLocks noChangeArrowheads="1"/>
          </p:cNvSpPr>
          <p:nvPr/>
        </p:nvSpPr>
        <p:spPr bwMode="auto">
          <a:xfrm>
            <a:off x="3775075" y="2438400"/>
            <a:ext cx="3551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Destructive Interference:</a:t>
            </a:r>
          </a:p>
        </p:txBody>
      </p:sp>
      <p:sp>
        <p:nvSpPr>
          <p:cNvPr id="19461" name="Text Box 18">
            <a:extLst>
              <a:ext uri="{FF2B5EF4-FFF2-40B4-BE49-F238E27FC236}">
                <a16:creationId xmlns:a16="http://schemas.microsoft.com/office/drawing/2014/main" id="{92BF5C18-6644-2635-CCB2-B596B595DD40}"/>
              </a:ext>
            </a:extLst>
          </p:cNvPr>
          <p:cNvSpPr txBox="1">
            <a:spLocks noChangeArrowheads="1"/>
          </p:cNvSpPr>
          <p:nvPr/>
        </p:nvSpPr>
        <p:spPr bwMode="auto">
          <a:xfrm>
            <a:off x="3810000" y="838200"/>
            <a:ext cx="370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Constructive Interference:</a:t>
            </a:r>
          </a:p>
        </p:txBody>
      </p:sp>
      <p:sp>
        <p:nvSpPr>
          <p:cNvPr id="19462" name="Text Box 20">
            <a:extLst>
              <a:ext uri="{FF2B5EF4-FFF2-40B4-BE49-F238E27FC236}">
                <a16:creationId xmlns:a16="http://schemas.microsoft.com/office/drawing/2014/main" id="{1C7F6AA9-A123-7B69-B314-66D40AB9312E}"/>
              </a:ext>
            </a:extLst>
          </p:cNvPr>
          <p:cNvSpPr txBox="1">
            <a:spLocks noChangeArrowheads="1"/>
          </p:cNvSpPr>
          <p:nvPr/>
        </p:nvSpPr>
        <p:spPr bwMode="auto">
          <a:xfrm>
            <a:off x="288925" y="4308475"/>
            <a:ext cx="8474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The parameter m is called the order of the interference fringe.  The central bright fringe at </a:t>
            </a:r>
            <a:r>
              <a:rPr lang="en-US" altLang="en-US" sz="2400" b="0">
                <a:solidFill>
                  <a:srgbClr val="000000"/>
                </a:solidFill>
                <a:latin typeface="Tahoma" panose="020B0604030504040204" pitchFamily="34" charset="0"/>
                <a:sym typeface="Symbol" panose="05050102010706020507" pitchFamily="18" charset="2"/>
              </a:rPr>
              <a:t> = 0 (m = 0) i</a:t>
            </a:r>
            <a:r>
              <a:rPr lang="en-US" altLang="en-US" sz="2400" b="0">
                <a:solidFill>
                  <a:srgbClr val="000000"/>
                </a:solidFill>
                <a:latin typeface="Tahoma" panose="020B0604030504040204" pitchFamily="34" charset="0"/>
              </a:rPr>
              <a:t>s known as the zeroth-order maximum.  The first maximum on either side (m = ±1) is called the first-order maximum.  </a:t>
            </a:r>
          </a:p>
        </p:txBody>
      </p:sp>
      <p:sp>
        <p:nvSpPr>
          <p:cNvPr id="19463" name="Text Box 26">
            <a:extLst>
              <a:ext uri="{FF2B5EF4-FFF2-40B4-BE49-F238E27FC236}">
                <a16:creationId xmlns:a16="http://schemas.microsoft.com/office/drawing/2014/main" id="{669AD821-AAC4-CABD-364E-FC82AF71B47F}"/>
              </a:ext>
            </a:extLst>
          </p:cNvPr>
          <p:cNvSpPr txBox="1">
            <a:spLocks noChangeArrowheads="1"/>
          </p:cNvSpPr>
          <p:nvPr/>
        </p:nvSpPr>
        <p:spPr bwMode="auto">
          <a:xfrm>
            <a:off x="1066800" y="16002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19464" name="Text Box 27">
            <a:extLst>
              <a:ext uri="{FF2B5EF4-FFF2-40B4-BE49-F238E27FC236}">
                <a16:creationId xmlns:a16="http://schemas.microsoft.com/office/drawing/2014/main" id="{E1338D99-30C1-8CCB-BCFC-2821EEA963B8}"/>
              </a:ext>
            </a:extLst>
          </p:cNvPr>
          <p:cNvSpPr txBox="1">
            <a:spLocks noChangeArrowheads="1"/>
          </p:cNvSpPr>
          <p:nvPr/>
        </p:nvSpPr>
        <p:spPr bwMode="auto">
          <a:xfrm>
            <a:off x="304800" y="24384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sp>
        <p:nvSpPr>
          <p:cNvPr id="19465" name="Text Box 28">
            <a:extLst>
              <a:ext uri="{FF2B5EF4-FFF2-40B4-BE49-F238E27FC236}">
                <a16:creationId xmlns:a16="http://schemas.microsoft.com/office/drawing/2014/main" id="{28F41670-65FC-C512-2C09-4124ECB8564D}"/>
              </a:ext>
            </a:extLst>
          </p:cNvPr>
          <p:cNvSpPr txBox="1">
            <a:spLocks noChangeArrowheads="1"/>
          </p:cNvSpPr>
          <p:nvPr/>
        </p:nvSpPr>
        <p:spPr bwMode="auto">
          <a:xfrm>
            <a:off x="1524000" y="25908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19466" name="Text Box 29">
            <a:extLst>
              <a:ext uri="{FF2B5EF4-FFF2-40B4-BE49-F238E27FC236}">
                <a16:creationId xmlns:a16="http://schemas.microsoft.com/office/drawing/2014/main" id="{78BA74FA-491C-537D-E853-2BE89E73DE8E}"/>
              </a:ext>
            </a:extLst>
          </p:cNvPr>
          <p:cNvSpPr txBox="1">
            <a:spLocks noChangeArrowheads="1"/>
          </p:cNvSpPr>
          <p:nvPr/>
        </p:nvSpPr>
        <p:spPr bwMode="auto">
          <a:xfrm>
            <a:off x="1143000" y="9906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19467" name="Line 30">
            <a:extLst>
              <a:ext uri="{FF2B5EF4-FFF2-40B4-BE49-F238E27FC236}">
                <a16:creationId xmlns:a16="http://schemas.microsoft.com/office/drawing/2014/main" id="{2AA4622D-CA1C-5E4F-F7C3-7E7130F15589}"/>
              </a:ext>
            </a:extLst>
          </p:cNvPr>
          <p:cNvSpPr>
            <a:spLocks noChangeShapeType="1"/>
          </p:cNvSpPr>
          <p:nvPr/>
        </p:nvSpPr>
        <p:spPr bwMode="auto">
          <a:xfrm>
            <a:off x="609600" y="1981200"/>
            <a:ext cx="0" cy="1295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8" name="Line 31">
            <a:extLst>
              <a:ext uri="{FF2B5EF4-FFF2-40B4-BE49-F238E27FC236}">
                <a16:creationId xmlns:a16="http://schemas.microsoft.com/office/drawing/2014/main" id="{46CF8C95-CC35-877F-0A01-1B79D768438D}"/>
              </a:ext>
            </a:extLst>
          </p:cNvPr>
          <p:cNvSpPr>
            <a:spLocks noChangeShapeType="1"/>
          </p:cNvSpPr>
          <p:nvPr/>
        </p:nvSpPr>
        <p:spPr bwMode="auto">
          <a:xfrm flipV="1">
            <a:off x="609600" y="2286000"/>
            <a:ext cx="14478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9469" name="Line 32">
            <a:extLst>
              <a:ext uri="{FF2B5EF4-FFF2-40B4-BE49-F238E27FC236}">
                <a16:creationId xmlns:a16="http://schemas.microsoft.com/office/drawing/2014/main" id="{2C765EAB-AF74-6859-A4EE-1608176B9B99}"/>
              </a:ext>
            </a:extLst>
          </p:cNvPr>
          <p:cNvSpPr>
            <a:spLocks noChangeShapeType="1"/>
          </p:cNvSpPr>
          <p:nvPr/>
        </p:nvSpPr>
        <p:spPr bwMode="auto">
          <a:xfrm flipV="1">
            <a:off x="609600" y="990600"/>
            <a:ext cx="1447800" cy="990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9470" name="Line 33">
            <a:extLst>
              <a:ext uri="{FF2B5EF4-FFF2-40B4-BE49-F238E27FC236}">
                <a16:creationId xmlns:a16="http://schemas.microsoft.com/office/drawing/2014/main" id="{EFBB48B1-39DA-1C1C-C114-51862923619F}"/>
              </a:ext>
            </a:extLst>
          </p:cNvPr>
          <p:cNvSpPr>
            <a:spLocks noChangeShapeType="1"/>
          </p:cNvSpPr>
          <p:nvPr/>
        </p:nvSpPr>
        <p:spPr bwMode="auto">
          <a:xfrm>
            <a:off x="609600" y="1981200"/>
            <a:ext cx="609600" cy="838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9471" name="Arc 34">
            <a:extLst>
              <a:ext uri="{FF2B5EF4-FFF2-40B4-BE49-F238E27FC236}">
                <a16:creationId xmlns:a16="http://schemas.microsoft.com/office/drawing/2014/main" id="{C9C4B924-D1C4-95BB-A621-63041DB47079}"/>
              </a:ext>
            </a:extLst>
          </p:cNvPr>
          <p:cNvSpPr>
            <a:spLocks/>
          </p:cNvSpPr>
          <p:nvPr/>
        </p:nvSpPr>
        <p:spPr bwMode="auto">
          <a:xfrm flipV="1">
            <a:off x="609600" y="2438400"/>
            <a:ext cx="3048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2" name="Line 35">
            <a:extLst>
              <a:ext uri="{FF2B5EF4-FFF2-40B4-BE49-F238E27FC236}">
                <a16:creationId xmlns:a16="http://schemas.microsoft.com/office/drawing/2014/main" id="{2DC53714-8071-7218-1207-312DFB40CCC6}"/>
              </a:ext>
            </a:extLst>
          </p:cNvPr>
          <p:cNvSpPr>
            <a:spLocks noChangeShapeType="1"/>
          </p:cNvSpPr>
          <p:nvPr/>
        </p:nvSpPr>
        <p:spPr bwMode="auto">
          <a:xfrm flipV="1">
            <a:off x="623888" y="2938463"/>
            <a:ext cx="700087" cy="45720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19473" name="Text Box 36">
            <a:extLst>
              <a:ext uri="{FF2B5EF4-FFF2-40B4-BE49-F238E27FC236}">
                <a16:creationId xmlns:a16="http://schemas.microsoft.com/office/drawing/2014/main" id="{9FB5A3E4-9A15-B160-45A6-3939E22F2759}"/>
              </a:ext>
            </a:extLst>
          </p:cNvPr>
          <p:cNvSpPr txBox="1">
            <a:spLocks noChangeArrowheads="1"/>
          </p:cNvSpPr>
          <p:nvPr/>
        </p:nvSpPr>
        <p:spPr bwMode="auto">
          <a:xfrm>
            <a:off x="914400" y="3074988"/>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sym typeface="Symbol" panose="05050102010706020507" pitchFamily="18" charset="2"/>
              </a:rPr>
              <a:t></a:t>
            </a:r>
            <a:r>
              <a:rPr lang="en-US" altLang="en-US" sz="2000" b="0">
                <a:solidFill>
                  <a:srgbClr val="000000"/>
                </a:solidFill>
                <a:latin typeface="Times New Roman" panose="02020603050405020304" pitchFamily="18" charset="0"/>
                <a:sym typeface="Symbol" panose="05050102010706020507" pitchFamily="18" charset="2"/>
              </a:rPr>
              <a:t>L</a:t>
            </a:r>
            <a:r>
              <a:rPr lang="en-US" altLang="en-US" sz="2400" b="0">
                <a:solidFill>
                  <a:srgbClr val="000000"/>
                </a:solidFill>
                <a:latin typeface="Tahoma" panose="020B0604030504040204" pitchFamily="34"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 L</a:t>
            </a:r>
            <a:r>
              <a:rPr lang="en-US" altLang="en-US" sz="2000" b="0" i="1" baseline="-25000">
                <a:solidFill>
                  <a:srgbClr val="000000"/>
                </a:solidFill>
                <a:latin typeface="Times New Roman" panose="02020603050405020304" pitchFamily="18" charset="0"/>
                <a:sym typeface="Symbol" panose="05050102010706020507" pitchFamily="18" charset="2"/>
              </a:rPr>
              <a:t>2</a:t>
            </a:r>
            <a:r>
              <a:rPr lang="en-US" altLang="en-US" sz="2000" b="0" i="1">
                <a:solidFill>
                  <a:srgbClr val="000000"/>
                </a:solidFill>
                <a:latin typeface="Times New Roman" panose="02020603050405020304" pitchFamily="18"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L</a:t>
            </a:r>
            <a:r>
              <a:rPr lang="en-US" altLang="en-US" sz="2000" b="0" i="1" baseline="-25000">
                <a:solidFill>
                  <a:srgbClr val="000000"/>
                </a:solidFill>
                <a:latin typeface="Times New Roman" panose="02020603050405020304" pitchFamily="18" charset="0"/>
                <a:sym typeface="Symbol" panose="05050102010706020507" pitchFamily="18" charset="2"/>
              </a:rPr>
              <a:t>1</a:t>
            </a:r>
            <a:r>
              <a:rPr lang="en-US" altLang="en-US" sz="2000" b="0" i="1">
                <a:solidFill>
                  <a:srgbClr val="000000"/>
                </a:solidFill>
                <a:latin typeface="Times New Roman" panose="02020603050405020304" pitchFamily="18" charset="0"/>
                <a:sym typeface="Symbol" panose="05050102010706020507" pitchFamily="18" charset="2"/>
              </a:rPr>
              <a:t> = d </a:t>
            </a:r>
            <a:r>
              <a:rPr lang="en-US" altLang="en-US" sz="2000" b="0">
                <a:solidFill>
                  <a:srgbClr val="000000"/>
                </a:solidFill>
                <a:latin typeface="Times New Roman" panose="02020603050405020304" pitchFamily="18" charset="0"/>
                <a:sym typeface="Symbol" panose="05050102010706020507" pitchFamily="18" charset="2"/>
              </a:rPr>
              <a:t>sin</a:t>
            </a:r>
            <a:r>
              <a:rPr lang="en-US" altLang="en-US" sz="2000" b="0" i="1">
                <a:solidFill>
                  <a:srgbClr val="000000"/>
                </a:solidFill>
                <a:latin typeface="Times New Roman" panose="02020603050405020304" pitchFamily="18" charset="0"/>
                <a:sym typeface="Symbol" panose="05050102010706020507" pitchFamily="18" charset="2"/>
              </a:rPr>
              <a:t> </a:t>
            </a:r>
            <a:r>
              <a:rPr lang="en-US" altLang="en-US" sz="2000" b="0">
                <a:solidFill>
                  <a:srgbClr val="000000"/>
                </a:solidFill>
                <a:latin typeface="Times New Roman" panose="02020603050405020304" pitchFamily="18" charset="0"/>
                <a:sym typeface="Symbol" panose="05050102010706020507" pitchFamily="18" charset="2"/>
              </a:rPr>
              <a:t></a:t>
            </a:r>
          </a:p>
        </p:txBody>
      </p:sp>
      <p:sp>
        <p:nvSpPr>
          <p:cNvPr id="19474" name="Line 37">
            <a:extLst>
              <a:ext uri="{FF2B5EF4-FFF2-40B4-BE49-F238E27FC236}">
                <a16:creationId xmlns:a16="http://schemas.microsoft.com/office/drawing/2014/main" id="{F3B0AABF-E334-D984-91A1-3BCAC4D9455F}"/>
              </a:ext>
            </a:extLst>
          </p:cNvPr>
          <p:cNvSpPr>
            <a:spLocks noChangeShapeType="1"/>
          </p:cNvSpPr>
          <p:nvPr/>
        </p:nvSpPr>
        <p:spPr bwMode="auto">
          <a:xfrm>
            <a:off x="609600" y="1981200"/>
            <a:ext cx="1143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9475" name="Arc 38">
            <a:extLst>
              <a:ext uri="{FF2B5EF4-FFF2-40B4-BE49-F238E27FC236}">
                <a16:creationId xmlns:a16="http://schemas.microsoft.com/office/drawing/2014/main" id="{C18E973C-1DEA-805D-4938-54E4535C0287}"/>
              </a:ext>
            </a:extLst>
          </p:cNvPr>
          <p:cNvSpPr>
            <a:spLocks/>
          </p:cNvSpPr>
          <p:nvPr/>
        </p:nvSpPr>
        <p:spPr bwMode="auto">
          <a:xfrm>
            <a:off x="1219200" y="1543050"/>
            <a:ext cx="228600" cy="438150"/>
          </a:xfrm>
          <a:custGeom>
            <a:avLst/>
            <a:gdLst>
              <a:gd name="T0" fmla="*/ 2147483646 w 21600"/>
              <a:gd name="T1" fmla="*/ 0 h 20668"/>
              <a:gd name="T2" fmla="*/ 2147483646 w 21600"/>
              <a:gd name="T3" fmla="*/ 2147483646 h 20668"/>
              <a:gd name="T4" fmla="*/ 0 w 21600"/>
              <a:gd name="T5" fmla="*/ 2147483646 h 20668"/>
              <a:gd name="T6" fmla="*/ 0 60000 65536"/>
              <a:gd name="T7" fmla="*/ 0 60000 65536"/>
              <a:gd name="T8" fmla="*/ 0 60000 65536"/>
              <a:gd name="T9" fmla="*/ 0 w 21600"/>
              <a:gd name="T10" fmla="*/ 0 h 20668"/>
              <a:gd name="T11" fmla="*/ 21600 w 21600"/>
              <a:gd name="T12" fmla="*/ 20668 h 20668"/>
            </a:gdLst>
            <a:ahLst/>
            <a:cxnLst>
              <a:cxn ang="T6">
                <a:pos x="T0" y="T1"/>
              </a:cxn>
              <a:cxn ang="T7">
                <a:pos x="T2" y="T3"/>
              </a:cxn>
              <a:cxn ang="T8">
                <a:pos x="T4" y="T5"/>
              </a:cxn>
            </a:cxnLst>
            <a:rect l="T9" t="T10" r="T11" b="T12"/>
            <a:pathLst>
              <a:path w="21600" h="20668" fill="none" extrusionOk="0">
                <a:moveTo>
                  <a:pt x="6276" y="0"/>
                </a:moveTo>
                <a:cubicBezTo>
                  <a:pt x="15378" y="2764"/>
                  <a:pt x="21600" y="11156"/>
                  <a:pt x="21600" y="20668"/>
                </a:cubicBezTo>
              </a:path>
              <a:path w="21600" h="20668" stroke="0" extrusionOk="0">
                <a:moveTo>
                  <a:pt x="6276" y="0"/>
                </a:moveTo>
                <a:cubicBezTo>
                  <a:pt x="15378" y="2764"/>
                  <a:pt x="21600" y="11156"/>
                  <a:pt x="21600" y="20668"/>
                </a:cubicBezTo>
                <a:lnTo>
                  <a:pt x="0" y="20668"/>
                </a:lnTo>
                <a:lnTo>
                  <a:pt x="6276"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6" name="Text Box 39">
            <a:extLst>
              <a:ext uri="{FF2B5EF4-FFF2-40B4-BE49-F238E27FC236}">
                <a16:creationId xmlns:a16="http://schemas.microsoft.com/office/drawing/2014/main" id="{DE4BA8BD-41BF-7889-C5B3-8E9B18C6E3FC}"/>
              </a:ext>
            </a:extLst>
          </p:cNvPr>
          <p:cNvSpPr txBox="1">
            <a:spLocks noChangeArrowheads="1"/>
          </p:cNvSpPr>
          <p:nvPr/>
        </p:nvSpPr>
        <p:spPr bwMode="auto">
          <a:xfrm>
            <a:off x="598488" y="2193925"/>
            <a:ext cx="315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graphicFrame>
        <p:nvGraphicFramePr>
          <p:cNvPr id="19477" name="Object 40">
            <a:extLst>
              <a:ext uri="{FF2B5EF4-FFF2-40B4-BE49-F238E27FC236}">
                <a16:creationId xmlns:a16="http://schemas.microsoft.com/office/drawing/2014/main" id="{81605831-5BC7-82DB-10F3-46AAB90794CC}"/>
              </a:ext>
            </a:extLst>
          </p:cNvPr>
          <p:cNvGraphicFramePr>
            <a:graphicFrameLocks noChangeAspect="1"/>
          </p:cNvGraphicFramePr>
          <p:nvPr/>
        </p:nvGraphicFramePr>
        <p:xfrm>
          <a:off x="3848100" y="1524000"/>
          <a:ext cx="3695700" cy="301625"/>
        </p:xfrm>
        <a:graphic>
          <a:graphicData uri="http://schemas.openxmlformats.org/presentationml/2006/ole">
            <mc:AlternateContent xmlns:mc="http://schemas.openxmlformats.org/markup-compatibility/2006">
              <mc:Choice xmlns:v="urn:schemas-microsoft-com:vml" Requires="v">
                <p:oleObj name="Equation" r:id="rId3" imgW="3746500" imgH="304800" progId="Equation.DSMT4">
                  <p:embed/>
                </p:oleObj>
              </mc:Choice>
              <mc:Fallback>
                <p:oleObj name="Equation" r:id="rId3" imgW="3746500" imgH="304800" progId="Equation.DSMT4">
                  <p:embed/>
                  <p:pic>
                    <p:nvPicPr>
                      <p:cNvPr id="19477" name="Object 40">
                        <a:extLst>
                          <a:ext uri="{FF2B5EF4-FFF2-40B4-BE49-F238E27FC236}">
                            <a16:creationId xmlns:a16="http://schemas.microsoft.com/office/drawing/2014/main" id="{81605831-5BC7-82DB-10F3-46AAB9079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1524000"/>
                        <a:ext cx="369570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8" name="Object 41">
            <a:extLst>
              <a:ext uri="{FF2B5EF4-FFF2-40B4-BE49-F238E27FC236}">
                <a16:creationId xmlns:a16="http://schemas.microsoft.com/office/drawing/2014/main" id="{BD44D6F4-A455-E070-96DD-00355E2A17C1}"/>
              </a:ext>
            </a:extLst>
          </p:cNvPr>
          <p:cNvGraphicFramePr>
            <a:graphicFrameLocks noChangeAspect="1"/>
          </p:cNvGraphicFramePr>
          <p:nvPr/>
        </p:nvGraphicFramePr>
        <p:xfrm>
          <a:off x="3848100" y="3048000"/>
          <a:ext cx="4381500" cy="685800"/>
        </p:xfrm>
        <a:graphic>
          <a:graphicData uri="http://schemas.openxmlformats.org/presentationml/2006/ole">
            <mc:AlternateContent xmlns:mc="http://schemas.openxmlformats.org/markup-compatibility/2006">
              <mc:Choice xmlns:v="urn:schemas-microsoft-com:vml" Requires="v">
                <p:oleObj name="Equation" r:id="rId5" imgW="4394200" imgH="685800" progId="Equation.DSMT4">
                  <p:embed/>
                </p:oleObj>
              </mc:Choice>
              <mc:Fallback>
                <p:oleObj name="Equation" r:id="rId5" imgW="4394200" imgH="685800" progId="Equation.DSMT4">
                  <p:embed/>
                  <p:pic>
                    <p:nvPicPr>
                      <p:cNvPr id="19478" name="Object 41">
                        <a:extLst>
                          <a:ext uri="{FF2B5EF4-FFF2-40B4-BE49-F238E27FC236}">
                            <a16:creationId xmlns:a16="http://schemas.microsoft.com/office/drawing/2014/main" id="{BD44D6F4-A455-E070-96DD-00355E2A17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100" y="3048000"/>
                        <a:ext cx="43815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99787"/>
                                        </p:tgtEl>
                                        <p:attrNameLst>
                                          <p:attrName>style.visibility</p:attrName>
                                        </p:attrNameLst>
                                      </p:cBhvr>
                                      <p:to>
                                        <p:strVal val="visible"/>
                                      </p:to>
                                    </p:set>
                                    <p:anim calcmode="lin" valueType="num">
                                      <p:cBhvr>
                                        <p:cTn id="7" dur="500" fill="hold"/>
                                        <p:tgtEl>
                                          <p:spTgt spid="799787"/>
                                        </p:tgtEl>
                                        <p:attrNameLst>
                                          <p:attrName>ppt_w</p:attrName>
                                        </p:attrNameLst>
                                      </p:cBhvr>
                                      <p:tavLst>
                                        <p:tav tm="0">
                                          <p:val>
                                            <p:fltVal val="0"/>
                                          </p:val>
                                        </p:tav>
                                        <p:tav tm="100000">
                                          <p:val>
                                            <p:strVal val="#ppt_w"/>
                                          </p:val>
                                        </p:tav>
                                      </p:tavLst>
                                    </p:anim>
                                    <p:anim calcmode="lin" valueType="num">
                                      <p:cBhvr>
                                        <p:cTn id="8" dur="500" fill="hold"/>
                                        <p:tgtEl>
                                          <p:spTgt spid="79978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99786"/>
                                        </p:tgtEl>
                                        <p:attrNameLst>
                                          <p:attrName>style.visibility</p:attrName>
                                        </p:attrNameLst>
                                      </p:cBhvr>
                                      <p:to>
                                        <p:strVal val="visible"/>
                                      </p:to>
                                    </p:set>
                                    <p:anim calcmode="lin" valueType="num">
                                      <p:cBhvr>
                                        <p:cTn id="11" dur="500" fill="hold"/>
                                        <p:tgtEl>
                                          <p:spTgt spid="799786"/>
                                        </p:tgtEl>
                                        <p:attrNameLst>
                                          <p:attrName>ppt_w</p:attrName>
                                        </p:attrNameLst>
                                      </p:cBhvr>
                                      <p:tavLst>
                                        <p:tav tm="0">
                                          <p:val>
                                            <p:fltVal val="0"/>
                                          </p:val>
                                        </p:tav>
                                        <p:tav tm="100000">
                                          <p:val>
                                            <p:strVal val="#ppt_w"/>
                                          </p:val>
                                        </p:tav>
                                      </p:tavLst>
                                    </p:anim>
                                    <p:anim calcmode="lin" valueType="num">
                                      <p:cBhvr>
                                        <p:cTn id="12" dur="500" fill="hold"/>
                                        <p:tgtEl>
                                          <p:spTgt spid="7997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87" grpId="0" animBg="1"/>
      <p:bldP spid="79978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a:extLst>
              <a:ext uri="{FF2B5EF4-FFF2-40B4-BE49-F238E27FC236}">
                <a16:creationId xmlns:a16="http://schemas.microsoft.com/office/drawing/2014/main" id="{E2AE1D62-F118-5F25-490C-841BB90926F9}"/>
              </a:ext>
            </a:extLst>
          </p:cNvPr>
          <p:cNvGrpSpPr>
            <a:grpSpLocks/>
          </p:cNvGrpSpPr>
          <p:nvPr/>
        </p:nvGrpSpPr>
        <p:grpSpPr bwMode="auto">
          <a:xfrm>
            <a:off x="914400" y="990600"/>
            <a:ext cx="152400" cy="3810000"/>
            <a:chOff x="720" y="864"/>
            <a:chExt cx="96" cy="2400"/>
          </a:xfrm>
        </p:grpSpPr>
        <p:sp>
          <p:nvSpPr>
            <p:cNvPr id="20522" name="Rectangle 3">
              <a:extLst>
                <a:ext uri="{FF2B5EF4-FFF2-40B4-BE49-F238E27FC236}">
                  <a16:creationId xmlns:a16="http://schemas.microsoft.com/office/drawing/2014/main" id="{61D2B6C2-C37E-AB1A-6100-02D3997287FC}"/>
                </a:ext>
              </a:extLst>
            </p:cNvPr>
            <p:cNvSpPr>
              <a:spLocks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0523" name="Rectangle 4">
              <a:extLst>
                <a:ext uri="{FF2B5EF4-FFF2-40B4-BE49-F238E27FC236}">
                  <a16:creationId xmlns:a16="http://schemas.microsoft.com/office/drawing/2014/main" id="{66E60AEC-9F2B-B93F-739E-A136B7E10A57}"/>
                </a:ext>
              </a:extLst>
            </p:cNvPr>
            <p:cNvSpPr>
              <a:spLocks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0524" name="Rectangle 5">
              <a:extLst>
                <a:ext uri="{FF2B5EF4-FFF2-40B4-BE49-F238E27FC236}">
                  <a16:creationId xmlns:a16="http://schemas.microsoft.com/office/drawing/2014/main" id="{18D5BB4D-02F6-2E45-FF18-A2C0466261EE}"/>
                </a:ext>
              </a:extLst>
            </p:cNvPr>
            <p:cNvSpPr>
              <a:spLocks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20483" name="Line 6">
            <a:extLst>
              <a:ext uri="{FF2B5EF4-FFF2-40B4-BE49-F238E27FC236}">
                <a16:creationId xmlns:a16="http://schemas.microsoft.com/office/drawing/2014/main" id="{CC0EF0B2-DBBA-4EDF-7B79-9C066B1EC6CD}"/>
              </a:ext>
            </a:extLst>
          </p:cNvPr>
          <p:cNvSpPr>
            <a:spLocks noChangeShapeType="1"/>
          </p:cNvSpPr>
          <p:nvPr/>
        </p:nvSpPr>
        <p:spPr bwMode="auto">
          <a:xfrm>
            <a:off x="4495800" y="457200"/>
            <a:ext cx="0" cy="4800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4" name="Line 7">
            <a:extLst>
              <a:ext uri="{FF2B5EF4-FFF2-40B4-BE49-F238E27FC236}">
                <a16:creationId xmlns:a16="http://schemas.microsoft.com/office/drawing/2014/main" id="{E8980C35-9A91-F302-7CCA-291DA25AB098}"/>
              </a:ext>
            </a:extLst>
          </p:cNvPr>
          <p:cNvSpPr>
            <a:spLocks noChangeShapeType="1"/>
          </p:cNvSpPr>
          <p:nvPr/>
        </p:nvSpPr>
        <p:spPr bwMode="auto">
          <a:xfrm>
            <a:off x="1066800" y="2895600"/>
            <a:ext cx="396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5" name="Line 8">
            <a:extLst>
              <a:ext uri="{FF2B5EF4-FFF2-40B4-BE49-F238E27FC236}">
                <a16:creationId xmlns:a16="http://schemas.microsoft.com/office/drawing/2014/main" id="{24B8D40F-15DF-1827-DC22-367797A646C8}"/>
              </a:ext>
            </a:extLst>
          </p:cNvPr>
          <p:cNvSpPr>
            <a:spLocks noChangeShapeType="1"/>
          </p:cNvSpPr>
          <p:nvPr/>
        </p:nvSpPr>
        <p:spPr bwMode="auto">
          <a:xfrm flipV="1">
            <a:off x="1066800" y="533400"/>
            <a:ext cx="3429000" cy="2362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0486" name="Line 9">
            <a:extLst>
              <a:ext uri="{FF2B5EF4-FFF2-40B4-BE49-F238E27FC236}">
                <a16:creationId xmlns:a16="http://schemas.microsoft.com/office/drawing/2014/main" id="{4C275768-4F9F-73CE-ECDE-9CF0F1383D2D}"/>
              </a:ext>
            </a:extLst>
          </p:cNvPr>
          <p:cNvSpPr>
            <a:spLocks noChangeShapeType="1"/>
          </p:cNvSpPr>
          <p:nvPr/>
        </p:nvSpPr>
        <p:spPr bwMode="auto">
          <a:xfrm flipV="1">
            <a:off x="1066800" y="2090738"/>
            <a:ext cx="1676400" cy="14906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487" name="Line 10">
            <a:extLst>
              <a:ext uri="{FF2B5EF4-FFF2-40B4-BE49-F238E27FC236}">
                <a16:creationId xmlns:a16="http://schemas.microsoft.com/office/drawing/2014/main" id="{0060DA7A-E0F7-C9B8-633B-80E986F840C9}"/>
              </a:ext>
            </a:extLst>
          </p:cNvPr>
          <p:cNvSpPr>
            <a:spLocks noChangeShapeType="1"/>
          </p:cNvSpPr>
          <p:nvPr/>
        </p:nvSpPr>
        <p:spPr bwMode="auto">
          <a:xfrm flipV="1">
            <a:off x="2286000" y="514350"/>
            <a:ext cx="2209800" cy="198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88" name="Line 11">
            <a:extLst>
              <a:ext uri="{FF2B5EF4-FFF2-40B4-BE49-F238E27FC236}">
                <a16:creationId xmlns:a16="http://schemas.microsoft.com/office/drawing/2014/main" id="{F02AD1C3-7E9F-0162-B1A9-3816C6042F50}"/>
              </a:ext>
            </a:extLst>
          </p:cNvPr>
          <p:cNvSpPr>
            <a:spLocks noChangeShapeType="1"/>
          </p:cNvSpPr>
          <p:nvPr/>
        </p:nvSpPr>
        <p:spPr bwMode="auto">
          <a:xfrm flipV="1">
            <a:off x="1066800" y="1506538"/>
            <a:ext cx="1524000" cy="7794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489" name="Line 12">
            <a:extLst>
              <a:ext uri="{FF2B5EF4-FFF2-40B4-BE49-F238E27FC236}">
                <a16:creationId xmlns:a16="http://schemas.microsoft.com/office/drawing/2014/main" id="{0B4DC0CB-CD25-0D36-6ABD-211658E9F09E}"/>
              </a:ext>
            </a:extLst>
          </p:cNvPr>
          <p:cNvSpPr>
            <a:spLocks noChangeShapeType="1"/>
          </p:cNvSpPr>
          <p:nvPr/>
        </p:nvSpPr>
        <p:spPr bwMode="auto">
          <a:xfrm flipV="1">
            <a:off x="2209800" y="538163"/>
            <a:ext cx="2290763" cy="11668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0" name="Line 13">
            <a:extLst>
              <a:ext uri="{FF2B5EF4-FFF2-40B4-BE49-F238E27FC236}">
                <a16:creationId xmlns:a16="http://schemas.microsoft.com/office/drawing/2014/main" id="{A1A27103-7FDD-E095-E4DC-C0ADD9C70A0E}"/>
              </a:ext>
            </a:extLst>
          </p:cNvPr>
          <p:cNvSpPr>
            <a:spLocks noChangeShapeType="1"/>
          </p:cNvSpPr>
          <p:nvPr/>
        </p:nvSpPr>
        <p:spPr bwMode="auto">
          <a:xfrm>
            <a:off x="1066800" y="2286000"/>
            <a:ext cx="647700" cy="738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0491" name="Arc 14">
            <a:extLst>
              <a:ext uri="{FF2B5EF4-FFF2-40B4-BE49-F238E27FC236}">
                <a16:creationId xmlns:a16="http://schemas.microsoft.com/office/drawing/2014/main" id="{E280A657-C057-3A4F-76ED-2362DD32108C}"/>
              </a:ext>
            </a:extLst>
          </p:cNvPr>
          <p:cNvSpPr>
            <a:spLocks/>
          </p:cNvSpPr>
          <p:nvPr/>
        </p:nvSpPr>
        <p:spPr bwMode="auto">
          <a:xfrm>
            <a:off x="1981200" y="2286000"/>
            <a:ext cx="304800" cy="609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492" name="Arc 15">
            <a:extLst>
              <a:ext uri="{FF2B5EF4-FFF2-40B4-BE49-F238E27FC236}">
                <a16:creationId xmlns:a16="http://schemas.microsoft.com/office/drawing/2014/main" id="{A83956C2-70BD-1B2A-C75D-507EF07E5717}"/>
              </a:ext>
            </a:extLst>
          </p:cNvPr>
          <p:cNvSpPr>
            <a:spLocks/>
          </p:cNvSpPr>
          <p:nvPr/>
        </p:nvSpPr>
        <p:spPr bwMode="auto">
          <a:xfrm flipV="1">
            <a:off x="1066800" y="2514600"/>
            <a:ext cx="2286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493" name="Line 16">
            <a:extLst>
              <a:ext uri="{FF2B5EF4-FFF2-40B4-BE49-F238E27FC236}">
                <a16:creationId xmlns:a16="http://schemas.microsoft.com/office/drawing/2014/main" id="{BF810A6E-77A1-AA3F-7677-AF379FEAD2D4}"/>
              </a:ext>
            </a:extLst>
          </p:cNvPr>
          <p:cNvSpPr>
            <a:spLocks noChangeShapeType="1"/>
          </p:cNvSpPr>
          <p:nvPr/>
        </p:nvSpPr>
        <p:spPr bwMode="auto">
          <a:xfrm flipH="1">
            <a:off x="1143000" y="1752600"/>
            <a:ext cx="304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494" name="Text Box 17">
            <a:extLst>
              <a:ext uri="{FF2B5EF4-FFF2-40B4-BE49-F238E27FC236}">
                <a16:creationId xmlns:a16="http://schemas.microsoft.com/office/drawing/2014/main" id="{1A9D833E-9147-FF29-4BA3-2D13EAB1C7C6}"/>
              </a:ext>
            </a:extLst>
          </p:cNvPr>
          <p:cNvSpPr txBox="1">
            <a:spLocks noChangeArrowheads="1"/>
          </p:cNvSpPr>
          <p:nvPr/>
        </p:nvSpPr>
        <p:spPr bwMode="auto">
          <a:xfrm>
            <a:off x="1828800" y="23622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0495" name="Line 18">
            <a:extLst>
              <a:ext uri="{FF2B5EF4-FFF2-40B4-BE49-F238E27FC236}">
                <a16:creationId xmlns:a16="http://schemas.microsoft.com/office/drawing/2014/main" id="{BE3EDC3F-2EF4-292F-7FBE-B6815E72BA12}"/>
              </a:ext>
            </a:extLst>
          </p:cNvPr>
          <p:cNvSpPr>
            <a:spLocks noChangeShapeType="1"/>
          </p:cNvSpPr>
          <p:nvPr/>
        </p:nvSpPr>
        <p:spPr bwMode="auto">
          <a:xfrm flipH="1">
            <a:off x="228600" y="355758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6" name="Line 19">
            <a:extLst>
              <a:ext uri="{FF2B5EF4-FFF2-40B4-BE49-F238E27FC236}">
                <a16:creationId xmlns:a16="http://schemas.microsoft.com/office/drawing/2014/main" id="{F927E20A-FB4B-DBE0-9861-806B77FB9466}"/>
              </a:ext>
            </a:extLst>
          </p:cNvPr>
          <p:cNvSpPr>
            <a:spLocks noChangeShapeType="1"/>
          </p:cNvSpPr>
          <p:nvPr/>
        </p:nvSpPr>
        <p:spPr bwMode="auto">
          <a:xfrm flipH="1">
            <a:off x="228600" y="224313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7" name="Line 20">
            <a:extLst>
              <a:ext uri="{FF2B5EF4-FFF2-40B4-BE49-F238E27FC236}">
                <a16:creationId xmlns:a16="http://schemas.microsoft.com/office/drawing/2014/main" id="{42BA0E5F-CD30-FE55-F991-FBF238EF03BA}"/>
              </a:ext>
            </a:extLst>
          </p:cNvPr>
          <p:cNvSpPr>
            <a:spLocks noChangeShapeType="1"/>
          </p:cNvSpPr>
          <p:nvPr/>
        </p:nvSpPr>
        <p:spPr bwMode="auto">
          <a:xfrm>
            <a:off x="381000" y="2209800"/>
            <a:ext cx="0" cy="13716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0498" name="Text Box 21">
            <a:extLst>
              <a:ext uri="{FF2B5EF4-FFF2-40B4-BE49-F238E27FC236}">
                <a16:creationId xmlns:a16="http://schemas.microsoft.com/office/drawing/2014/main" id="{6BDF6310-FC61-CDD6-D1A8-66A535C9D588}"/>
              </a:ext>
            </a:extLst>
          </p:cNvPr>
          <p:cNvSpPr txBox="1">
            <a:spLocks noChangeArrowheads="1"/>
          </p:cNvSpPr>
          <p:nvPr/>
        </p:nvSpPr>
        <p:spPr bwMode="auto">
          <a:xfrm>
            <a:off x="4191000" y="289560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20499" name="Text Box 22">
            <a:extLst>
              <a:ext uri="{FF2B5EF4-FFF2-40B4-BE49-F238E27FC236}">
                <a16:creationId xmlns:a16="http://schemas.microsoft.com/office/drawing/2014/main" id="{50A21312-12EF-88D7-152E-65C71C355D6C}"/>
              </a:ext>
            </a:extLst>
          </p:cNvPr>
          <p:cNvSpPr txBox="1">
            <a:spLocks noChangeArrowheads="1"/>
          </p:cNvSpPr>
          <p:nvPr/>
        </p:nvSpPr>
        <p:spPr bwMode="auto">
          <a:xfrm>
            <a:off x="533400" y="35814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20500" name="Text Box 23">
            <a:extLst>
              <a:ext uri="{FF2B5EF4-FFF2-40B4-BE49-F238E27FC236}">
                <a16:creationId xmlns:a16="http://schemas.microsoft.com/office/drawing/2014/main" id="{1F5E7F5B-D069-6293-6990-78211980351E}"/>
              </a:ext>
            </a:extLst>
          </p:cNvPr>
          <p:cNvSpPr txBox="1">
            <a:spLocks noChangeArrowheads="1"/>
          </p:cNvSpPr>
          <p:nvPr/>
        </p:nvSpPr>
        <p:spPr bwMode="auto">
          <a:xfrm>
            <a:off x="533400" y="18288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20501" name="Line 24">
            <a:extLst>
              <a:ext uri="{FF2B5EF4-FFF2-40B4-BE49-F238E27FC236}">
                <a16:creationId xmlns:a16="http://schemas.microsoft.com/office/drawing/2014/main" id="{D5A2871D-4335-D6BD-7B94-E3F71EC940C0}"/>
              </a:ext>
            </a:extLst>
          </p:cNvPr>
          <p:cNvSpPr>
            <a:spLocks noChangeShapeType="1"/>
          </p:cNvSpPr>
          <p:nvPr/>
        </p:nvSpPr>
        <p:spPr bwMode="auto">
          <a:xfrm flipV="1">
            <a:off x="1066800" y="3095625"/>
            <a:ext cx="719138" cy="633413"/>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0502" name="Text Box 25">
            <a:extLst>
              <a:ext uri="{FF2B5EF4-FFF2-40B4-BE49-F238E27FC236}">
                <a16:creationId xmlns:a16="http://schemas.microsoft.com/office/drawing/2014/main" id="{DC7E16D3-40DB-71FF-9FA5-60DE903732EC}"/>
              </a:ext>
            </a:extLst>
          </p:cNvPr>
          <p:cNvSpPr txBox="1">
            <a:spLocks noChangeArrowheads="1"/>
          </p:cNvSpPr>
          <p:nvPr/>
        </p:nvSpPr>
        <p:spPr bwMode="auto">
          <a:xfrm>
            <a:off x="1371600" y="3352800"/>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20503" name="Line 26">
            <a:extLst>
              <a:ext uri="{FF2B5EF4-FFF2-40B4-BE49-F238E27FC236}">
                <a16:creationId xmlns:a16="http://schemas.microsoft.com/office/drawing/2014/main" id="{AA5B35D6-B3E6-FBA0-D9D8-BC13A32725F4}"/>
              </a:ext>
            </a:extLst>
          </p:cNvPr>
          <p:cNvSpPr>
            <a:spLocks noChangeShapeType="1"/>
          </p:cNvSpPr>
          <p:nvPr/>
        </p:nvSpPr>
        <p:spPr bwMode="auto">
          <a:xfrm>
            <a:off x="1066800" y="4495800"/>
            <a:ext cx="3429000"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0504" name="Text Box 27">
            <a:extLst>
              <a:ext uri="{FF2B5EF4-FFF2-40B4-BE49-F238E27FC236}">
                <a16:creationId xmlns:a16="http://schemas.microsoft.com/office/drawing/2014/main" id="{7DE4E412-5C5C-FBCC-E62C-DF0996E30BEB}"/>
              </a:ext>
            </a:extLst>
          </p:cNvPr>
          <p:cNvSpPr txBox="1">
            <a:spLocks noChangeArrowheads="1"/>
          </p:cNvSpPr>
          <p:nvPr/>
        </p:nvSpPr>
        <p:spPr bwMode="auto">
          <a:xfrm>
            <a:off x="2422525" y="45100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20505" name="Oval 28">
            <a:extLst>
              <a:ext uri="{FF2B5EF4-FFF2-40B4-BE49-F238E27FC236}">
                <a16:creationId xmlns:a16="http://schemas.microsoft.com/office/drawing/2014/main" id="{E9F85D65-CA38-3728-DEE6-3AA46DE41789}"/>
              </a:ext>
            </a:extLst>
          </p:cNvPr>
          <p:cNvSpPr>
            <a:spLocks noChangeAspect="1" noChangeArrowheads="1"/>
          </p:cNvSpPr>
          <p:nvPr/>
        </p:nvSpPr>
        <p:spPr bwMode="auto">
          <a:xfrm>
            <a:off x="4452938" y="504825"/>
            <a:ext cx="92075" cy="920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0506" name="Line 29">
            <a:extLst>
              <a:ext uri="{FF2B5EF4-FFF2-40B4-BE49-F238E27FC236}">
                <a16:creationId xmlns:a16="http://schemas.microsoft.com/office/drawing/2014/main" id="{B0779992-3044-6DA5-7B53-71CFE0FF7015}"/>
              </a:ext>
            </a:extLst>
          </p:cNvPr>
          <p:cNvSpPr>
            <a:spLocks noChangeShapeType="1"/>
          </p:cNvSpPr>
          <p:nvPr/>
        </p:nvSpPr>
        <p:spPr bwMode="auto">
          <a:xfrm>
            <a:off x="4495800" y="533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7" name="Line 30">
            <a:extLst>
              <a:ext uri="{FF2B5EF4-FFF2-40B4-BE49-F238E27FC236}">
                <a16:creationId xmlns:a16="http://schemas.microsoft.com/office/drawing/2014/main" id="{6C83BA3D-A956-89FC-5409-482314ABC6DD}"/>
              </a:ext>
            </a:extLst>
          </p:cNvPr>
          <p:cNvSpPr>
            <a:spLocks noChangeShapeType="1"/>
          </p:cNvSpPr>
          <p:nvPr/>
        </p:nvSpPr>
        <p:spPr bwMode="auto">
          <a:xfrm>
            <a:off x="4876800" y="533400"/>
            <a:ext cx="0" cy="236220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0508" name="Text Box 31">
            <a:extLst>
              <a:ext uri="{FF2B5EF4-FFF2-40B4-BE49-F238E27FC236}">
                <a16:creationId xmlns:a16="http://schemas.microsoft.com/office/drawing/2014/main" id="{92468EC2-6F32-BD05-EA94-362F0009C456}"/>
              </a:ext>
            </a:extLst>
          </p:cNvPr>
          <p:cNvSpPr txBox="1">
            <a:spLocks noChangeArrowheads="1"/>
          </p:cNvSpPr>
          <p:nvPr/>
        </p:nvSpPr>
        <p:spPr bwMode="auto">
          <a:xfrm>
            <a:off x="4860925" y="1462088"/>
            <a:ext cx="29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20509" name="Text Box 32">
            <a:extLst>
              <a:ext uri="{FF2B5EF4-FFF2-40B4-BE49-F238E27FC236}">
                <a16:creationId xmlns:a16="http://schemas.microsoft.com/office/drawing/2014/main" id="{43F2FE5B-6604-0534-B426-82E75E218F26}"/>
              </a:ext>
            </a:extLst>
          </p:cNvPr>
          <p:cNvSpPr txBox="1">
            <a:spLocks noChangeArrowheads="1"/>
          </p:cNvSpPr>
          <p:nvPr/>
        </p:nvSpPr>
        <p:spPr bwMode="auto">
          <a:xfrm>
            <a:off x="2193925" y="1081088"/>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20510" name="Text Box 33">
            <a:extLst>
              <a:ext uri="{FF2B5EF4-FFF2-40B4-BE49-F238E27FC236}">
                <a16:creationId xmlns:a16="http://schemas.microsoft.com/office/drawing/2014/main" id="{FE2E32E6-7C7E-7E1F-072F-73950567A078}"/>
              </a:ext>
            </a:extLst>
          </p:cNvPr>
          <p:cNvSpPr txBox="1">
            <a:spLocks noChangeArrowheads="1"/>
          </p:cNvSpPr>
          <p:nvPr/>
        </p:nvSpPr>
        <p:spPr bwMode="auto">
          <a:xfrm>
            <a:off x="2819400" y="19050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20511" name="Text Box 34">
            <a:extLst>
              <a:ext uri="{FF2B5EF4-FFF2-40B4-BE49-F238E27FC236}">
                <a16:creationId xmlns:a16="http://schemas.microsoft.com/office/drawing/2014/main" id="{F2E392D7-8841-169A-F469-E09033FD1732}"/>
              </a:ext>
            </a:extLst>
          </p:cNvPr>
          <p:cNvSpPr txBox="1">
            <a:spLocks noChangeArrowheads="1"/>
          </p:cNvSpPr>
          <p:nvPr/>
        </p:nvSpPr>
        <p:spPr bwMode="auto">
          <a:xfrm>
            <a:off x="1371600" y="15240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0512" name="Text Box 35">
            <a:extLst>
              <a:ext uri="{FF2B5EF4-FFF2-40B4-BE49-F238E27FC236}">
                <a16:creationId xmlns:a16="http://schemas.microsoft.com/office/drawing/2014/main" id="{90602035-D4C4-E6DE-79F5-42ADC75E7F25}"/>
              </a:ext>
            </a:extLst>
          </p:cNvPr>
          <p:cNvSpPr txBox="1">
            <a:spLocks noChangeArrowheads="1"/>
          </p:cNvSpPr>
          <p:nvPr/>
        </p:nvSpPr>
        <p:spPr bwMode="auto">
          <a:xfrm>
            <a:off x="76200" y="26670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graphicFrame>
        <p:nvGraphicFramePr>
          <p:cNvPr id="20513" name="Object 36">
            <a:extLst>
              <a:ext uri="{FF2B5EF4-FFF2-40B4-BE49-F238E27FC236}">
                <a16:creationId xmlns:a16="http://schemas.microsoft.com/office/drawing/2014/main" id="{89B0FBC9-1873-DFA5-631D-C32FB5698F88}"/>
              </a:ext>
            </a:extLst>
          </p:cNvPr>
          <p:cNvGraphicFramePr>
            <a:graphicFrameLocks noChangeAspect="1"/>
          </p:cNvGraphicFramePr>
          <p:nvPr/>
        </p:nvGraphicFramePr>
        <p:xfrm>
          <a:off x="2362200" y="3048000"/>
          <a:ext cx="1143000" cy="723900"/>
        </p:xfrm>
        <a:graphic>
          <a:graphicData uri="http://schemas.openxmlformats.org/presentationml/2006/ole">
            <mc:AlternateContent xmlns:mc="http://schemas.openxmlformats.org/markup-compatibility/2006">
              <mc:Choice xmlns:v="urn:schemas-microsoft-com:vml" Requires="v">
                <p:oleObj name="Equation" r:id="rId3" imgW="622030" imgH="393529" progId="Equation.DSMT4">
                  <p:embed/>
                </p:oleObj>
              </mc:Choice>
              <mc:Fallback>
                <p:oleObj name="Equation" r:id="rId3" imgW="622030" imgH="393529" progId="Equation.DSMT4">
                  <p:embed/>
                  <p:pic>
                    <p:nvPicPr>
                      <p:cNvPr id="20513" name="Object 36">
                        <a:extLst>
                          <a:ext uri="{FF2B5EF4-FFF2-40B4-BE49-F238E27FC236}">
                            <a16:creationId xmlns:a16="http://schemas.microsoft.com/office/drawing/2014/main" id="{89B0FBC9-1873-DFA5-631D-C32FB5698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048000"/>
                        <a:ext cx="1143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4" name="Object 40">
            <a:extLst>
              <a:ext uri="{FF2B5EF4-FFF2-40B4-BE49-F238E27FC236}">
                <a16:creationId xmlns:a16="http://schemas.microsoft.com/office/drawing/2014/main" id="{B7F3E816-4D95-CA77-0D48-9B391EFC0A98}"/>
              </a:ext>
            </a:extLst>
          </p:cNvPr>
          <p:cNvGraphicFramePr>
            <a:graphicFrameLocks noChangeAspect="1"/>
          </p:cNvGraphicFramePr>
          <p:nvPr/>
        </p:nvGraphicFramePr>
        <p:xfrm>
          <a:off x="5826125" y="914400"/>
          <a:ext cx="2257425" cy="301625"/>
        </p:xfrm>
        <a:graphic>
          <a:graphicData uri="http://schemas.openxmlformats.org/presentationml/2006/ole">
            <mc:AlternateContent xmlns:mc="http://schemas.openxmlformats.org/markup-compatibility/2006">
              <mc:Choice xmlns:v="urn:schemas-microsoft-com:vml" Requires="v">
                <p:oleObj name="Equation" r:id="rId5" imgW="2286000" imgH="304800" progId="Equation.DSMT4">
                  <p:embed/>
                </p:oleObj>
              </mc:Choice>
              <mc:Fallback>
                <p:oleObj name="Equation" r:id="rId5" imgW="2286000" imgH="304800" progId="Equation.DSMT4">
                  <p:embed/>
                  <p:pic>
                    <p:nvPicPr>
                      <p:cNvPr id="20514" name="Object 40">
                        <a:extLst>
                          <a:ext uri="{FF2B5EF4-FFF2-40B4-BE49-F238E27FC236}">
                            <a16:creationId xmlns:a16="http://schemas.microsoft.com/office/drawing/2014/main" id="{B7F3E816-4D95-CA77-0D48-9B391EFC0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25" y="914400"/>
                        <a:ext cx="22574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9" name="Text Box 41">
            <a:extLst>
              <a:ext uri="{FF2B5EF4-FFF2-40B4-BE49-F238E27FC236}">
                <a16:creationId xmlns:a16="http://schemas.microsoft.com/office/drawing/2014/main" id="{8F7FE926-53E5-DF60-82A9-7F0BC29E96C5}"/>
              </a:ext>
            </a:extLst>
          </p:cNvPr>
          <p:cNvSpPr txBox="1">
            <a:spLocks noChangeArrowheads="1"/>
          </p:cNvSpPr>
          <p:nvPr/>
        </p:nvSpPr>
        <p:spPr bwMode="auto">
          <a:xfrm>
            <a:off x="5751513" y="1447800"/>
            <a:ext cx="2097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Bright fringes:</a:t>
            </a:r>
          </a:p>
        </p:txBody>
      </p:sp>
      <p:graphicFrame>
        <p:nvGraphicFramePr>
          <p:cNvPr id="6180" name="Object 42">
            <a:extLst>
              <a:ext uri="{FF2B5EF4-FFF2-40B4-BE49-F238E27FC236}">
                <a16:creationId xmlns:a16="http://schemas.microsoft.com/office/drawing/2014/main" id="{B67E5DF9-6630-C6A1-7EF6-356F85BA4B41}"/>
              </a:ext>
            </a:extLst>
          </p:cNvPr>
          <p:cNvGraphicFramePr>
            <a:graphicFrameLocks noChangeAspect="1"/>
          </p:cNvGraphicFramePr>
          <p:nvPr/>
        </p:nvGraphicFramePr>
        <p:xfrm>
          <a:off x="5845175" y="2098675"/>
          <a:ext cx="1393825" cy="263525"/>
        </p:xfrm>
        <a:graphic>
          <a:graphicData uri="http://schemas.openxmlformats.org/presentationml/2006/ole">
            <mc:AlternateContent xmlns:mc="http://schemas.openxmlformats.org/markup-compatibility/2006">
              <mc:Choice xmlns:v="urn:schemas-microsoft-com:vml" Requires="v">
                <p:oleObj name="Equation" r:id="rId7" imgW="1409088" imgH="266584" progId="Equation.DSMT4">
                  <p:embed/>
                </p:oleObj>
              </mc:Choice>
              <mc:Fallback>
                <p:oleObj name="Equation" r:id="rId7" imgW="1409088" imgH="266584" progId="Equation.DSMT4">
                  <p:embed/>
                  <p:pic>
                    <p:nvPicPr>
                      <p:cNvPr id="6180" name="Object 42">
                        <a:extLst>
                          <a:ext uri="{FF2B5EF4-FFF2-40B4-BE49-F238E27FC236}">
                            <a16:creationId xmlns:a16="http://schemas.microsoft.com/office/drawing/2014/main" id="{B67E5DF9-6630-C6A1-7EF6-356F85BA4B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5175" y="2098675"/>
                        <a:ext cx="13938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1" name="Object 43">
            <a:extLst>
              <a:ext uri="{FF2B5EF4-FFF2-40B4-BE49-F238E27FC236}">
                <a16:creationId xmlns:a16="http://schemas.microsoft.com/office/drawing/2014/main" id="{709802C7-F0E3-CF3F-3C7F-02D044A2E6D8}"/>
              </a:ext>
            </a:extLst>
          </p:cNvPr>
          <p:cNvGraphicFramePr>
            <a:graphicFrameLocks noChangeAspect="1"/>
          </p:cNvGraphicFramePr>
          <p:nvPr/>
        </p:nvGraphicFramePr>
        <p:xfrm>
          <a:off x="5867400" y="2586038"/>
          <a:ext cx="1117600" cy="614362"/>
        </p:xfrm>
        <a:graphic>
          <a:graphicData uri="http://schemas.openxmlformats.org/presentationml/2006/ole">
            <mc:AlternateContent xmlns:mc="http://schemas.openxmlformats.org/markup-compatibility/2006">
              <mc:Choice xmlns:v="urn:schemas-microsoft-com:vml" Requires="v">
                <p:oleObj name="Equation" r:id="rId9" imgW="1129810" imgH="622030" progId="Equation.DSMT4">
                  <p:embed/>
                </p:oleObj>
              </mc:Choice>
              <mc:Fallback>
                <p:oleObj name="Equation" r:id="rId9" imgW="1129810" imgH="622030" progId="Equation.DSMT4">
                  <p:embed/>
                  <p:pic>
                    <p:nvPicPr>
                      <p:cNvPr id="6181" name="Object 43">
                        <a:extLst>
                          <a:ext uri="{FF2B5EF4-FFF2-40B4-BE49-F238E27FC236}">
                            <a16:creationId xmlns:a16="http://schemas.microsoft.com/office/drawing/2014/main" id="{709802C7-F0E3-CF3F-3C7F-02D044A2E6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586038"/>
                        <a:ext cx="11176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82" name="Object 44">
            <a:extLst>
              <a:ext uri="{FF2B5EF4-FFF2-40B4-BE49-F238E27FC236}">
                <a16:creationId xmlns:a16="http://schemas.microsoft.com/office/drawing/2014/main" id="{7E5A8719-8443-E00F-E35A-BD94EC91BC4E}"/>
              </a:ext>
            </a:extLst>
          </p:cNvPr>
          <p:cNvGraphicFramePr>
            <a:graphicFrameLocks noChangeAspect="1"/>
          </p:cNvGraphicFramePr>
          <p:nvPr/>
        </p:nvGraphicFramePr>
        <p:xfrm>
          <a:off x="5888038" y="3429000"/>
          <a:ext cx="1154112" cy="614363"/>
        </p:xfrm>
        <a:graphic>
          <a:graphicData uri="http://schemas.openxmlformats.org/presentationml/2006/ole">
            <mc:AlternateContent xmlns:mc="http://schemas.openxmlformats.org/markup-compatibility/2006">
              <mc:Choice xmlns:v="urn:schemas-microsoft-com:vml" Requires="v">
                <p:oleObj name="Equation" r:id="rId11" imgW="1167893" imgH="622030" progId="Equation.DSMT4">
                  <p:embed/>
                </p:oleObj>
              </mc:Choice>
              <mc:Fallback>
                <p:oleObj name="Equation" r:id="rId11" imgW="1167893" imgH="622030" progId="Equation.DSMT4">
                  <p:embed/>
                  <p:pic>
                    <p:nvPicPr>
                      <p:cNvPr id="6182" name="Object 44">
                        <a:extLst>
                          <a:ext uri="{FF2B5EF4-FFF2-40B4-BE49-F238E27FC236}">
                            <a16:creationId xmlns:a16="http://schemas.microsoft.com/office/drawing/2014/main" id="{7E5A8719-8443-E00F-E35A-BD94EC91BC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88038" y="3429000"/>
                        <a:ext cx="1154112"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3" name="Text Box 45">
            <a:extLst>
              <a:ext uri="{FF2B5EF4-FFF2-40B4-BE49-F238E27FC236}">
                <a16:creationId xmlns:a16="http://schemas.microsoft.com/office/drawing/2014/main" id="{6E96FFE9-D3E6-8832-D463-8B7AC25ECF6E}"/>
              </a:ext>
            </a:extLst>
          </p:cNvPr>
          <p:cNvSpPr txBox="1">
            <a:spLocks noChangeArrowheads="1"/>
          </p:cNvSpPr>
          <p:nvPr/>
        </p:nvSpPr>
        <p:spPr bwMode="auto">
          <a:xfrm>
            <a:off x="5791200" y="4343400"/>
            <a:ext cx="312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This is not a starting equation!</a:t>
            </a:r>
          </a:p>
        </p:txBody>
      </p:sp>
      <p:sp>
        <p:nvSpPr>
          <p:cNvPr id="6184" name="Text Box 46">
            <a:extLst>
              <a:ext uri="{FF2B5EF4-FFF2-40B4-BE49-F238E27FC236}">
                <a16:creationId xmlns:a16="http://schemas.microsoft.com/office/drawing/2014/main" id="{553352B2-63E4-6573-4A34-027C3D9629EF}"/>
              </a:ext>
            </a:extLst>
          </p:cNvPr>
          <p:cNvSpPr txBox="1">
            <a:spLocks noChangeArrowheads="1"/>
          </p:cNvSpPr>
          <p:nvPr/>
        </p:nvSpPr>
        <p:spPr bwMode="auto">
          <a:xfrm>
            <a:off x="5791200" y="5273675"/>
            <a:ext cx="3124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solidFill>
                  <a:srgbClr val="000000"/>
                </a:solidFill>
                <a:latin typeface="Tahoma" panose="020B0604030504040204" pitchFamily="34" charset="0"/>
              </a:rPr>
              <a:t>Do not use the small-angle approximation unless it is valid!</a:t>
            </a:r>
          </a:p>
        </p:txBody>
      </p:sp>
      <p:sp>
        <p:nvSpPr>
          <p:cNvPr id="20521" name="Text Box 46">
            <a:extLst>
              <a:ext uri="{FF2B5EF4-FFF2-40B4-BE49-F238E27FC236}">
                <a16:creationId xmlns:a16="http://schemas.microsoft.com/office/drawing/2014/main" id="{376025A2-79F8-E3D8-3AED-87D4169F00F8}"/>
              </a:ext>
            </a:extLst>
          </p:cNvPr>
          <p:cNvSpPr txBox="1">
            <a:spLocks noChangeArrowheads="1"/>
          </p:cNvSpPr>
          <p:nvPr/>
        </p:nvSpPr>
        <p:spPr bwMode="auto">
          <a:xfrm>
            <a:off x="5715000" y="320675"/>
            <a:ext cx="3124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FF0000"/>
                </a:solidFill>
                <a:latin typeface="Tahoma" panose="020B0604030504040204" pitchFamily="34" charset="0"/>
              </a:rPr>
              <a:t>For small angles</a:t>
            </a:r>
            <a:r>
              <a:rPr lang="en-US" altLang="en-US" sz="2400">
                <a:solidFill>
                  <a:srgbClr val="000000"/>
                </a:solidFill>
                <a:latin typeface="Tahoma" panose="020B0604030504040204" pitchFamily="34" charset="0"/>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8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8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1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P spid="6183" grpId="0"/>
      <p:bldP spid="61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a:extLst>
              <a:ext uri="{FF2B5EF4-FFF2-40B4-BE49-F238E27FC236}">
                <a16:creationId xmlns:a16="http://schemas.microsoft.com/office/drawing/2014/main" id="{07E3A2E8-1CAD-ECBA-6ACE-AC92F310062A}"/>
              </a:ext>
            </a:extLst>
          </p:cNvPr>
          <p:cNvGrpSpPr>
            <a:grpSpLocks/>
          </p:cNvGrpSpPr>
          <p:nvPr/>
        </p:nvGrpSpPr>
        <p:grpSpPr bwMode="auto">
          <a:xfrm>
            <a:off x="914400" y="990600"/>
            <a:ext cx="152400" cy="3810000"/>
            <a:chOff x="720" y="864"/>
            <a:chExt cx="96" cy="2400"/>
          </a:xfrm>
        </p:grpSpPr>
        <p:sp>
          <p:nvSpPr>
            <p:cNvPr id="21546" name="Rectangle 3">
              <a:extLst>
                <a:ext uri="{FF2B5EF4-FFF2-40B4-BE49-F238E27FC236}">
                  <a16:creationId xmlns:a16="http://schemas.microsoft.com/office/drawing/2014/main" id="{90C24098-45E7-70A3-A56E-9C38A971E8F7}"/>
                </a:ext>
              </a:extLst>
            </p:cNvPr>
            <p:cNvSpPr>
              <a:spLocks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1547" name="Rectangle 4">
              <a:extLst>
                <a:ext uri="{FF2B5EF4-FFF2-40B4-BE49-F238E27FC236}">
                  <a16:creationId xmlns:a16="http://schemas.microsoft.com/office/drawing/2014/main" id="{03FD3117-3345-2F05-F0AE-9A8D87026F1E}"/>
                </a:ext>
              </a:extLst>
            </p:cNvPr>
            <p:cNvSpPr>
              <a:spLocks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1548" name="Rectangle 5">
              <a:extLst>
                <a:ext uri="{FF2B5EF4-FFF2-40B4-BE49-F238E27FC236}">
                  <a16:creationId xmlns:a16="http://schemas.microsoft.com/office/drawing/2014/main" id="{5AA8BED8-8057-E629-FD97-8569925DC120}"/>
                </a:ext>
              </a:extLst>
            </p:cNvPr>
            <p:cNvSpPr>
              <a:spLocks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21507" name="Line 6">
            <a:extLst>
              <a:ext uri="{FF2B5EF4-FFF2-40B4-BE49-F238E27FC236}">
                <a16:creationId xmlns:a16="http://schemas.microsoft.com/office/drawing/2014/main" id="{6CC25E63-CB06-9B23-0DC1-97269B8BF273}"/>
              </a:ext>
            </a:extLst>
          </p:cNvPr>
          <p:cNvSpPr>
            <a:spLocks noChangeShapeType="1"/>
          </p:cNvSpPr>
          <p:nvPr/>
        </p:nvSpPr>
        <p:spPr bwMode="auto">
          <a:xfrm>
            <a:off x="4495800" y="457200"/>
            <a:ext cx="0" cy="4800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08" name="Line 7">
            <a:extLst>
              <a:ext uri="{FF2B5EF4-FFF2-40B4-BE49-F238E27FC236}">
                <a16:creationId xmlns:a16="http://schemas.microsoft.com/office/drawing/2014/main" id="{6413EDD1-38F7-5B45-1566-5FB3E39E90C2}"/>
              </a:ext>
            </a:extLst>
          </p:cNvPr>
          <p:cNvSpPr>
            <a:spLocks noChangeShapeType="1"/>
          </p:cNvSpPr>
          <p:nvPr/>
        </p:nvSpPr>
        <p:spPr bwMode="auto">
          <a:xfrm>
            <a:off x="1066800" y="2895600"/>
            <a:ext cx="396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09" name="Line 8">
            <a:extLst>
              <a:ext uri="{FF2B5EF4-FFF2-40B4-BE49-F238E27FC236}">
                <a16:creationId xmlns:a16="http://schemas.microsoft.com/office/drawing/2014/main" id="{EFD0517F-5E70-F93F-7BCE-B6EA6DBFC3B5}"/>
              </a:ext>
            </a:extLst>
          </p:cNvPr>
          <p:cNvSpPr>
            <a:spLocks noChangeShapeType="1"/>
          </p:cNvSpPr>
          <p:nvPr/>
        </p:nvSpPr>
        <p:spPr bwMode="auto">
          <a:xfrm flipV="1">
            <a:off x="1066800" y="533400"/>
            <a:ext cx="3429000" cy="2362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1510" name="Line 9">
            <a:extLst>
              <a:ext uri="{FF2B5EF4-FFF2-40B4-BE49-F238E27FC236}">
                <a16:creationId xmlns:a16="http://schemas.microsoft.com/office/drawing/2014/main" id="{ADA48B57-697D-C6BF-F7BD-B11DAF1C51B4}"/>
              </a:ext>
            </a:extLst>
          </p:cNvPr>
          <p:cNvSpPr>
            <a:spLocks noChangeShapeType="1"/>
          </p:cNvSpPr>
          <p:nvPr/>
        </p:nvSpPr>
        <p:spPr bwMode="auto">
          <a:xfrm flipV="1">
            <a:off x="1066800" y="2090738"/>
            <a:ext cx="1676400" cy="14906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511" name="Line 10">
            <a:extLst>
              <a:ext uri="{FF2B5EF4-FFF2-40B4-BE49-F238E27FC236}">
                <a16:creationId xmlns:a16="http://schemas.microsoft.com/office/drawing/2014/main" id="{181CE510-5F4F-509F-F9F2-103B3F43F1D3}"/>
              </a:ext>
            </a:extLst>
          </p:cNvPr>
          <p:cNvSpPr>
            <a:spLocks noChangeShapeType="1"/>
          </p:cNvSpPr>
          <p:nvPr/>
        </p:nvSpPr>
        <p:spPr bwMode="auto">
          <a:xfrm flipV="1">
            <a:off x="2286000" y="514350"/>
            <a:ext cx="2209800" cy="1981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2" name="Line 11">
            <a:extLst>
              <a:ext uri="{FF2B5EF4-FFF2-40B4-BE49-F238E27FC236}">
                <a16:creationId xmlns:a16="http://schemas.microsoft.com/office/drawing/2014/main" id="{6A3BDD70-8C09-96E2-C76E-F53B8688CACB}"/>
              </a:ext>
            </a:extLst>
          </p:cNvPr>
          <p:cNvSpPr>
            <a:spLocks noChangeShapeType="1"/>
          </p:cNvSpPr>
          <p:nvPr/>
        </p:nvSpPr>
        <p:spPr bwMode="auto">
          <a:xfrm flipV="1">
            <a:off x="1066800" y="1506538"/>
            <a:ext cx="1524000" cy="77946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513" name="Line 12">
            <a:extLst>
              <a:ext uri="{FF2B5EF4-FFF2-40B4-BE49-F238E27FC236}">
                <a16:creationId xmlns:a16="http://schemas.microsoft.com/office/drawing/2014/main" id="{7B359685-C6CD-3D85-7C82-9354EF2741D5}"/>
              </a:ext>
            </a:extLst>
          </p:cNvPr>
          <p:cNvSpPr>
            <a:spLocks noChangeShapeType="1"/>
          </p:cNvSpPr>
          <p:nvPr/>
        </p:nvSpPr>
        <p:spPr bwMode="auto">
          <a:xfrm flipV="1">
            <a:off x="2209800" y="538163"/>
            <a:ext cx="2290763" cy="11668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14" name="Line 13">
            <a:extLst>
              <a:ext uri="{FF2B5EF4-FFF2-40B4-BE49-F238E27FC236}">
                <a16:creationId xmlns:a16="http://schemas.microsoft.com/office/drawing/2014/main" id="{7B7AC58D-A2CD-C62A-ABF1-5931DC9BD0AC}"/>
              </a:ext>
            </a:extLst>
          </p:cNvPr>
          <p:cNvSpPr>
            <a:spLocks noChangeShapeType="1"/>
          </p:cNvSpPr>
          <p:nvPr/>
        </p:nvSpPr>
        <p:spPr bwMode="auto">
          <a:xfrm>
            <a:off x="1066800" y="2286000"/>
            <a:ext cx="647700" cy="7381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1515" name="Arc 14">
            <a:extLst>
              <a:ext uri="{FF2B5EF4-FFF2-40B4-BE49-F238E27FC236}">
                <a16:creationId xmlns:a16="http://schemas.microsoft.com/office/drawing/2014/main" id="{15FAF79F-C9E2-A171-B098-277E88DBD842}"/>
              </a:ext>
            </a:extLst>
          </p:cNvPr>
          <p:cNvSpPr>
            <a:spLocks/>
          </p:cNvSpPr>
          <p:nvPr/>
        </p:nvSpPr>
        <p:spPr bwMode="auto">
          <a:xfrm>
            <a:off x="1981200" y="2286000"/>
            <a:ext cx="304800" cy="609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16" name="Arc 15">
            <a:extLst>
              <a:ext uri="{FF2B5EF4-FFF2-40B4-BE49-F238E27FC236}">
                <a16:creationId xmlns:a16="http://schemas.microsoft.com/office/drawing/2014/main" id="{0444439B-07FB-2761-4811-1D7B76C7B85C}"/>
              </a:ext>
            </a:extLst>
          </p:cNvPr>
          <p:cNvSpPr>
            <a:spLocks/>
          </p:cNvSpPr>
          <p:nvPr/>
        </p:nvSpPr>
        <p:spPr bwMode="auto">
          <a:xfrm flipV="1">
            <a:off x="1066800" y="2514600"/>
            <a:ext cx="2286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17" name="Line 16">
            <a:extLst>
              <a:ext uri="{FF2B5EF4-FFF2-40B4-BE49-F238E27FC236}">
                <a16:creationId xmlns:a16="http://schemas.microsoft.com/office/drawing/2014/main" id="{90B75ED4-73D3-0D80-2296-F875D4CE8774}"/>
              </a:ext>
            </a:extLst>
          </p:cNvPr>
          <p:cNvSpPr>
            <a:spLocks noChangeShapeType="1"/>
          </p:cNvSpPr>
          <p:nvPr/>
        </p:nvSpPr>
        <p:spPr bwMode="auto">
          <a:xfrm flipH="1">
            <a:off x="1143000" y="1752600"/>
            <a:ext cx="304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1518" name="Text Box 17">
            <a:extLst>
              <a:ext uri="{FF2B5EF4-FFF2-40B4-BE49-F238E27FC236}">
                <a16:creationId xmlns:a16="http://schemas.microsoft.com/office/drawing/2014/main" id="{6492D56B-6A87-FFF8-D903-3045EA564117}"/>
              </a:ext>
            </a:extLst>
          </p:cNvPr>
          <p:cNvSpPr txBox="1">
            <a:spLocks noChangeArrowheads="1"/>
          </p:cNvSpPr>
          <p:nvPr/>
        </p:nvSpPr>
        <p:spPr bwMode="auto">
          <a:xfrm>
            <a:off x="1828800" y="23622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1519" name="Line 18">
            <a:extLst>
              <a:ext uri="{FF2B5EF4-FFF2-40B4-BE49-F238E27FC236}">
                <a16:creationId xmlns:a16="http://schemas.microsoft.com/office/drawing/2014/main" id="{02BA949A-FA9F-3B2A-A65A-3910001A6E8E}"/>
              </a:ext>
            </a:extLst>
          </p:cNvPr>
          <p:cNvSpPr>
            <a:spLocks noChangeShapeType="1"/>
          </p:cNvSpPr>
          <p:nvPr/>
        </p:nvSpPr>
        <p:spPr bwMode="auto">
          <a:xfrm flipH="1">
            <a:off x="228600" y="355758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0" name="Line 19">
            <a:extLst>
              <a:ext uri="{FF2B5EF4-FFF2-40B4-BE49-F238E27FC236}">
                <a16:creationId xmlns:a16="http://schemas.microsoft.com/office/drawing/2014/main" id="{F0130236-01D5-D368-490F-5740334137EF}"/>
              </a:ext>
            </a:extLst>
          </p:cNvPr>
          <p:cNvSpPr>
            <a:spLocks noChangeShapeType="1"/>
          </p:cNvSpPr>
          <p:nvPr/>
        </p:nvSpPr>
        <p:spPr bwMode="auto">
          <a:xfrm flipH="1">
            <a:off x="228600" y="2243138"/>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1" name="Line 20">
            <a:extLst>
              <a:ext uri="{FF2B5EF4-FFF2-40B4-BE49-F238E27FC236}">
                <a16:creationId xmlns:a16="http://schemas.microsoft.com/office/drawing/2014/main" id="{AB64D3D6-8677-8D4A-118E-B20646B84301}"/>
              </a:ext>
            </a:extLst>
          </p:cNvPr>
          <p:cNvSpPr>
            <a:spLocks noChangeShapeType="1"/>
          </p:cNvSpPr>
          <p:nvPr/>
        </p:nvSpPr>
        <p:spPr bwMode="auto">
          <a:xfrm>
            <a:off x="381000" y="2209800"/>
            <a:ext cx="0" cy="137160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1522" name="Text Box 21">
            <a:extLst>
              <a:ext uri="{FF2B5EF4-FFF2-40B4-BE49-F238E27FC236}">
                <a16:creationId xmlns:a16="http://schemas.microsoft.com/office/drawing/2014/main" id="{9D6AEFC6-F55B-243C-CD56-A9077EDD9F05}"/>
              </a:ext>
            </a:extLst>
          </p:cNvPr>
          <p:cNvSpPr txBox="1">
            <a:spLocks noChangeArrowheads="1"/>
          </p:cNvSpPr>
          <p:nvPr/>
        </p:nvSpPr>
        <p:spPr bwMode="auto">
          <a:xfrm>
            <a:off x="4191000" y="289560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21523" name="Text Box 22">
            <a:extLst>
              <a:ext uri="{FF2B5EF4-FFF2-40B4-BE49-F238E27FC236}">
                <a16:creationId xmlns:a16="http://schemas.microsoft.com/office/drawing/2014/main" id="{EBE3D3F2-342D-916E-AE66-69F1A22069CE}"/>
              </a:ext>
            </a:extLst>
          </p:cNvPr>
          <p:cNvSpPr txBox="1">
            <a:spLocks noChangeArrowheads="1"/>
          </p:cNvSpPr>
          <p:nvPr/>
        </p:nvSpPr>
        <p:spPr bwMode="auto">
          <a:xfrm>
            <a:off x="533400" y="35814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21524" name="Text Box 23">
            <a:extLst>
              <a:ext uri="{FF2B5EF4-FFF2-40B4-BE49-F238E27FC236}">
                <a16:creationId xmlns:a16="http://schemas.microsoft.com/office/drawing/2014/main" id="{083B05D0-C674-A19D-E522-CC6799500BC9}"/>
              </a:ext>
            </a:extLst>
          </p:cNvPr>
          <p:cNvSpPr txBox="1">
            <a:spLocks noChangeArrowheads="1"/>
          </p:cNvSpPr>
          <p:nvPr/>
        </p:nvSpPr>
        <p:spPr bwMode="auto">
          <a:xfrm>
            <a:off x="533400" y="18288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21525" name="Line 24">
            <a:extLst>
              <a:ext uri="{FF2B5EF4-FFF2-40B4-BE49-F238E27FC236}">
                <a16:creationId xmlns:a16="http://schemas.microsoft.com/office/drawing/2014/main" id="{43C3652D-AF94-35E6-42A2-661F6BA1047E}"/>
              </a:ext>
            </a:extLst>
          </p:cNvPr>
          <p:cNvSpPr>
            <a:spLocks noChangeShapeType="1"/>
          </p:cNvSpPr>
          <p:nvPr/>
        </p:nvSpPr>
        <p:spPr bwMode="auto">
          <a:xfrm flipV="1">
            <a:off x="1066800" y="3095625"/>
            <a:ext cx="719138" cy="633413"/>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1526" name="Text Box 25">
            <a:extLst>
              <a:ext uri="{FF2B5EF4-FFF2-40B4-BE49-F238E27FC236}">
                <a16:creationId xmlns:a16="http://schemas.microsoft.com/office/drawing/2014/main" id="{978047BD-D4DA-8B87-AE79-62B33F8CBE2F}"/>
              </a:ext>
            </a:extLst>
          </p:cNvPr>
          <p:cNvSpPr txBox="1">
            <a:spLocks noChangeArrowheads="1"/>
          </p:cNvSpPr>
          <p:nvPr/>
        </p:nvSpPr>
        <p:spPr bwMode="auto">
          <a:xfrm>
            <a:off x="1371600" y="3352800"/>
            <a:ext cx="49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21527" name="Line 26">
            <a:extLst>
              <a:ext uri="{FF2B5EF4-FFF2-40B4-BE49-F238E27FC236}">
                <a16:creationId xmlns:a16="http://schemas.microsoft.com/office/drawing/2014/main" id="{B7E1362C-19B2-51FA-77DB-2400FC871A28}"/>
              </a:ext>
            </a:extLst>
          </p:cNvPr>
          <p:cNvSpPr>
            <a:spLocks noChangeShapeType="1"/>
          </p:cNvSpPr>
          <p:nvPr/>
        </p:nvSpPr>
        <p:spPr bwMode="auto">
          <a:xfrm>
            <a:off x="1066800" y="4495800"/>
            <a:ext cx="3429000"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1528" name="Text Box 27">
            <a:extLst>
              <a:ext uri="{FF2B5EF4-FFF2-40B4-BE49-F238E27FC236}">
                <a16:creationId xmlns:a16="http://schemas.microsoft.com/office/drawing/2014/main" id="{FAA5F5B1-AC3C-7FEC-141F-673618AFFFE4}"/>
              </a:ext>
            </a:extLst>
          </p:cNvPr>
          <p:cNvSpPr txBox="1">
            <a:spLocks noChangeArrowheads="1"/>
          </p:cNvSpPr>
          <p:nvPr/>
        </p:nvSpPr>
        <p:spPr bwMode="auto">
          <a:xfrm>
            <a:off x="2422525" y="45100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21529" name="Oval 28">
            <a:extLst>
              <a:ext uri="{FF2B5EF4-FFF2-40B4-BE49-F238E27FC236}">
                <a16:creationId xmlns:a16="http://schemas.microsoft.com/office/drawing/2014/main" id="{7B1824D1-22C7-A5BC-34FD-1E72F7E1F435}"/>
              </a:ext>
            </a:extLst>
          </p:cNvPr>
          <p:cNvSpPr>
            <a:spLocks noChangeAspect="1" noChangeArrowheads="1"/>
          </p:cNvSpPr>
          <p:nvPr/>
        </p:nvSpPr>
        <p:spPr bwMode="auto">
          <a:xfrm>
            <a:off x="4452938" y="504825"/>
            <a:ext cx="92075" cy="92075"/>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1530" name="Line 29">
            <a:extLst>
              <a:ext uri="{FF2B5EF4-FFF2-40B4-BE49-F238E27FC236}">
                <a16:creationId xmlns:a16="http://schemas.microsoft.com/office/drawing/2014/main" id="{032FF875-E46D-2A4C-0F38-BA6BC6932484}"/>
              </a:ext>
            </a:extLst>
          </p:cNvPr>
          <p:cNvSpPr>
            <a:spLocks noChangeShapeType="1"/>
          </p:cNvSpPr>
          <p:nvPr/>
        </p:nvSpPr>
        <p:spPr bwMode="auto">
          <a:xfrm>
            <a:off x="4495800" y="5334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31" name="Line 30">
            <a:extLst>
              <a:ext uri="{FF2B5EF4-FFF2-40B4-BE49-F238E27FC236}">
                <a16:creationId xmlns:a16="http://schemas.microsoft.com/office/drawing/2014/main" id="{275CCFF2-E06E-06A1-E9D5-A19B24FA713D}"/>
              </a:ext>
            </a:extLst>
          </p:cNvPr>
          <p:cNvSpPr>
            <a:spLocks noChangeShapeType="1"/>
          </p:cNvSpPr>
          <p:nvPr/>
        </p:nvSpPr>
        <p:spPr bwMode="auto">
          <a:xfrm>
            <a:off x="4876800" y="533400"/>
            <a:ext cx="0" cy="236220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1532" name="Text Box 31">
            <a:extLst>
              <a:ext uri="{FF2B5EF4-FFF2-40B4-BE49-F238E27FC236}">
                <a16:creationId xmlns:a16="http://schemas.microsoft.com/office/drawing/2014/main" id="{EF0A22C1-A7A2-D489-5271-B0BB41BA65F1}"/>
              </a:ext>
            </a:extLst>
          </p:cNvPr>
          <p:cNvSpPr txBox="1">
            <a:spLocks noChangeArrowheads="1"/>
          </p:cNvSpPr>
          <p:nvPr/>
        </p:nvSpPr>
        <p:spPr bwMode="auto">
          <a:xfrm>
            <a:off x="4860925" y="1462088"/>
            <a:ext cx="296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21533" name="Text Box 32">
            <a:extLst>
              <a:ext uri="{FF2B5EF4-FFF2-40B4-BE49-F238E27FC236}">
                <a16:creationId xmlns:a16="http://schemas.microsoft.com/office/drawing/2014/main" id="{CD41F3C8-2589-5823-80BC-9B75EC678FCB}"/>
              </a:ext>
            </a:extLst>
          </p:cNvPr>
          <p:cNvSpPr txBox="1">
            <a:spLocks noChangeArrowheads="1"/>
          </p:cNvSpPr>
          <p:nvPr/>
        </p:nvSpPr>
        <p:spPr bwMode="auto">
          <a:xfrm>
            <a:off x="2193925" y="1081088"/>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21534" name="Text Box 33">
            <a:extLst>
              <a:ext uri="{FF2B5EF4-FFF2-40B4-BE49-F238E27FC236}">
                <a16:creationId xmlns:a16="http://schemas.microsoft.com/office/drawing/2014/main" id="{0296CEB2-8081-4CF2-DCB9-EB3E618153D7}"/>
              </a:ext>
            </a:extLst>
          </p:cNvPr>
          <p:cNvSpPr txBox="1">
            <a:spLocks noChangeArrowheads="1"/>
          </p:cNvSpPr>
          <p:nvPr/>
        </p:nvSpPr>
        <p:spPr bwMode="auto">
          <a:xfrm>
            <a:off x="2819400" y="1905000"/>
            <a:ext cx="407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21535" name="Text Box 34">
            <a:extLst>
              <a:ext uri="{FF2B5EF4-FFF2-40B4-BE49-F238E27FC236}">
                <a16:creationId xmlns:a16="http://schemas.microsoft.com/office/drawing/2014/main" id="{61C11DBF-780D-3AF4-7E44-ECAEC859897B}"/>
              </a:ext>
            </a:extLst>
          </p:cNvPr>
          <p:cNvSpPr txBox="1">
            <a:spLocks noChangeArrowheads="1"/>
          </p:cNvSpPr>
          <p:nvPr/>
        </p:nvSpPr>
        <p:spPr bwMode="auto">
          <a:xfrm>
            <a:off x="1371600" y="1524000"/>
            <a:ext cx="315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1536" name="Text Box 35">
            <a:extLst>
              <a:ext uri="{FF2B5EF4-FFF2-40B4-BE49-F238E27FC236}">
                <a16:creationId xmlns:a16="http://schemas.microsoft.com/office/drawing/2014/main" id="{4CB0B777-8444-1DED-0B6B-3C4D9E64E4BB}"/>
              </a:ext>
            </a:extLst>
          </p:cNvPr>
          <p:cNvSpPr txBox="1">
            <a:spLocks noChangeArrowheads="1"/>
          </p:cNvSpPr>
          <p:nvPr/>
        </p:nvSpPr>
        <p:spPr bwMode="auto">
          <a:xfrm>
            <a:off x="76200" y="26670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graphicFrame>
        <p:nvGraphicFramePr>
          <p:cNvPr id="21537" name="Object 36">
            <a:extLst>
              <a:ext uri="{FF2B5EF4-FFF2-40B4-BE49-F238E27FC236}">
                <a16:creationId xmlns:a16="http://schemas.microsoft.com/office/drawing/2014/main" id="{F4DBDF3E-841D-81CC-0CCB-77B67F69DB62}"/>
              </a:ext>
            </a:extLst>
          </p:cNvPr>
          <p:cNvGraphicFramePr>
            <a:graphicFrameLocks noChangeAspect="1"/>
          </p:cNvGraphicFramePr>
          <p:nvPr/>
        </p:nvGraphicFramePr>
        <p:xfrm>
          <a:off x="2362200" y="3048000"/>
          <a:ext cx="1143000" cy="723900"/>
        </p:xfrm>
        <a:graphic>
          <a:graphicData uri="http://schemas.openxmlformats.org/presentationml/2006/ole">
            <mc:AlternateContent xmlns:mc="http://schemas.openxmlformats.org/markup-compatibility/2006">
              <mc:Choice xmlns:v="urn:schemas-microsoft-com:vml" Requires="v">
                <p:oleObj name="Equation" r:id="rId3" imgW="622030" imgH="393529" progId="Equation.DSMT4">
                  <p:embed/>
                </p:oleObj>
              </mc:Choice>
              <mc:Fallback>
                <p:oleObj name="Equation" r:id="rId3" imgW="622030" imgH="393529" progId="Equation.DSMT4">
                  <p:embed/>
                  <p:pic>
                    <p:nvPicPr>
                      <p:cNvPr id="21537" name="Object 36">
                        <a:extLst>
                          <a:ext uri="{FF2B5EF4-FFF2-40B4-BE49-F238E27FC236}">
                            <a16:creationId xmlns:a16="http://schemas.microsoft.com/office/drawing/2014/main" id="{F4DBDF3E-841D-81CC-0CCB-77B67F69D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048000"/>
                        <a:ext cx="1143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8" name="Object 37">
            <a:extLst>
              <a:ext uri="{FF2B5EF4-FFF2-40B4-BE49-F238E27FC236}">
                <a16:creationId xmlns:a16="http://schemas.microsoft.com/office/drawing/2014/main" id="{08817EF1-6754-2932-E276-A26117E8A495}"/>
              </a:ext>
            </a:extLst>
          </p:cNvPr>
          <p:cNvGraphicFramePr>
            <a:graphicFrameLocks noChangeAspect="1"/>
          </p:cNvGraphicFramePr>
          <p:nvPr/>
        </p:nvGraphicFramePr>
        <p:xfrm>
          <a:off x="5826125" y="914400"/>
          <a:ext cx="2257425" cy="301625"/>
        </p:xfrm>
        <a:graphic>
          <a:graphicData uri="http://schemas.openxmlformats.org/presentationml/2006/ole">
            <mc:AlternateContent xmlns:mc="http://schemas.openxmlformats.org/markup-compatibility/2006">
              <mc:Choice xmlns:v="urn:schemas-microsoft-com:vml" Requires="v">
                <p:oleObj name="Equation" r:id="rId5" imgW="2286000" imgH="304800" progId="Equation.DSMT4">
                  <p:embed/>
                </p:oleObj>
              </mc:Choice>
              <mc:Fallback>
                <p:oleObj name="Equation" r:id="rId5" imgW="2286000" imgH="304800" progId="Equation.DSMT4">
                  <p:embed/>
                  <p:pic>
                    <p:nvPicPr>
                      <p:cNvPr id="21538" name="Object 37">
                        <a:extLst>
                          <a:ext uri="{FF2B5EF4-FFF2-40B4-BE49-F238E27FC236}">
                            <a16:creationId xmlns:a16="http://schemas.microsoft.com/office/drawing/2014/main" id="{08817EF1-6754-2932-E276-A26117E8A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25" y="914400"/>
                        <a:ext cx="22574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3" name="Text Box 38">
            <a:extLst>
              <a:ext uri="{FF2B5EF4-FFF2-40B4-BE49-F238E27FC236}">
                <a16:creationId xmlns:a16="http://schemas.microsoft.com/office/drawing/2014/main" id="{D911E117-30EC-CC9E-462F-BEF8AAD50B5A}"/>
              </a:ext>
            </a:extLst>
          </p:cNvPr>
          <p:cNvSpPr txBox="1">
            <a:spLocks noChangeArrowheads="1"/>
          </p:cNvSpPr>
          <p:nvPr/>
        </p:nvSpPr>
        <p:spPr bwMode="auto">
          <a:xfrm>
            <a:off x="5751513" y="1447800"/>
            <a:ext cx="1927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Dark fringes:</a:t>
            </a:r>
          </a:p>
        </p:txBody>
      </p:sp>
      <p:sp>
        <p:nvSpPr>
          <p:cNvPr id="7204" name="Text Box 42">
            <a:extLst>
              <a:ext uri="{FF2B5EF4-FFF2-40B4-BE49-F238E27FC236}">
                <a16:creationId xmlns:a16="http://schemas.microsoft.com/office/drawing/2014/main" id="{92E31490-C633-EAD7-9FE8-ABCC7D2FA1A6}"/>
              </a:ext>
            </a:extLst>
          </p:cNvPr>
          <p:cNvSpPr txBox="1">
            <a:spLocks noChangeArrowheads="1"/>
          </p:cNvSpPr>
          <p:nvPr/>
        </p:nvSpPr>
        <p:spPr bwMode="auto">
          <a:xfrm>
            <a:off x="5791200" y="4343400"/>
            <a:ext cx="312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This is not a starting equation!</a:t>
            </a:r>
          </a:p>
        </p:txBody>
      </p:sp>
      <p:graphicFrame>
        <p:nvGraphicFramePr>
          <p:cNvPr id="7205" name="Object 43">
            <a:extLst>
              <a:ext uri="{FF2B5EF4-FFF2-40B4-BE49-F238E27FC236}">
                <a16:creationId xmlns:a16="http://schemas.microsoft.com/office/drawing/2014/main" id="{F256AECF-4A9C-5762-EC2E-0280CBC14472}"/>
              </a:ext>
            </a:extLst>
          </p:cNvPr>
          <p:cNvGraphicFramePr>
            <a:graphicFrameLocks noChangeAspect="1"/>
          </p:cNvGraphicFramePr>
          <p:nvPr/>
        </p:nvGraphicFramePr>
        <p:xfrm>
          <a:off x="5754688" y="1981200"/>
          <a:ext cx="2082800" cy="677863"/>
        </p:xfrm>
        <a:graphic>
          <a:graphicData uri="http://schemas.openxmlformats.org/presentationml/2006/ole">
            <mc:AlternateContent xmlns:mc="http://schemas.openxmlformats.org/markup-compatibility/2006">
              <mc:Choice xmlns:v="urn:schemas-microsoft-com:vml" Requires="v">
                <p:oleObj name="Equation" r:id="rId7" imgW="2108200" imgH="685800" progId="Equation.DSMT4">
                  <p:embed/>
                </p:oleObj>
              </mc:Choice>
              <mc:Fallback>
                <p:oleObj name="Equation" r:id="rId7" imgW="2108200" imgH="685800" progId="Equation.DSMT4">
                  <p:embed/>
                  <p:pic>
                    <p:nvPicPr>
                      <p:cNvPr id="7205" name="Object 43">
                        <a:extLst>
                          <a:ext uri="{FF2B5EF4-FFF2-40B4-BE49-F238E27FC236}">
                            <a16:creationId xmlns:a16="http://schemas.microsoft.com/office/drawing/2014/main" id="{F256AECF-4A9C-5762-EC2E-0280CBC144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4688" y="1981200"/>
                        <a:ext cx="2082800"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6" name="Object 44">
            <a:extLst>
              <a:ext uri="{FF2B5EF4-FFF2-40B4-BE49-F238E27FC236}">
                <a16:creationId xmlns:a16="http://schemas.microsoft.com/office/drawing/2014/main" id="{9D53C6AD-4824-2AA6-7460-446A8B359EA3}"/>
              </a:ext>
            </a:extLst>
          </p:cNvPr>
          <p:cNvGraphicFramePr>
            <a:graphicFrameLocks noChangeAspect="1"/>
          </p:cNvGraphicFramePr>
          <p:nvPr/>
        </p:nvGraphicFramePr>
        <p:xfrm>
          <a:off x="5754688" y="2828925"/>
          <a:ext cx="1793875" cy="676275"/>
        </p:xfrm>
        <a:graphic>
          <a:graphicData uri="http://schemas.openxmlformats.org/presentationml/2006/ole">
            <mc:AlternateContent xmlns:mc="http://schemas.openxmlformats.org/markup-compatibility/2006">
              <mc:Choice xmlns:v="urn:schemas-microsoft-com:vml" Requires="v">
                <p:oleObj name="Equation" r:id="rId9" imgW="1816100" imgH="685800" progId="Equation.DSMT4">
                  <p:embed/>
                </p:oleObj>
              </mc:Choice>
              <mc:Fallback>
                <p:oleObj name="Equation" r:id="rId9" imgW="1816100" imgH="685800" progId="Equation.DSMT4">
                  <p:embed/>
                  <p:pic>
                    <p:nvPicPr>
                      <p:cNvPr id="7206" name="Object 44">
                        <a:extLst>
                          <a:ext uri="{FF2B5EF4-FFF2-40B4-BE49-F238E27FC236}">
                            <a16:creationId xmlns:a16="http://schemas.microsoft.com/office/drawing/2014/main" id="{9D53C6AD-4824-2AA6-7460-446A8B359E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4688" y="2828925"/>
                        <a:ext cx="17938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7" name="Object 45">
            <a:extLst>
              <a:ext uri="{FF2B5EF4-FFF2-40B4-BE49-F238E27FC236}">
                <a16:creationId xmlns:a16="http://schemas.microsoft.com/office/drawing/2014/main" id="{7E775A52-D862-6731-A9EC-2EC4200398A2}"/>
              </a:ext>
            </a:extLst>
          </p:cNvPr>
          <p:cNvGraphicFramePr>
            <a:graphicFrameLocks noChangeAspect="1"/>
          </p:cNvGraphicFramePr>
          <p:nvPr/>
        </p:nvGraphicFramePr>
        <p:xfrm>
          <a:off x="5830888" y="3622675"/>
          <a:ext cx="1816100" cy="676275"/>
        </p:xfrm>
        <a:graphic>
          <a:graphicData uri="http://schemas.openxmlformats.org/presentationml/2006/ole">
            <mc:AlternateContent xmlns:mc="http://schemas.openxmlformats.org/markup-compatibility/2006">
              <mc:Choice xmlns:v="urn:schemas-microsoft-com:vml" Requires="v">
                <p:oleObj name="Equation" r:id="rId11" imgW="1841500" imgH="685800" progId="Equation.DSMT4">
                  <p:embed/>
                </p:oleObj>
              </mc:Choice>
              <mc:Fallback>
                <p:oleObj name="Equation" r:id="rId11" imgW="1841500" imgH="685800" progId="Equation.DSMT4">
                  <p:embed/>
                  <p:pic>
                    <p:nvPicPr>
                      <p:cNvPr id="7207" name="Object 45">
                        <a:extLst>
                          <a:ext uri="{FF2B5EF4-FFF2-40B4-BE49-F238E27FC236}">
                            <a16:creationId xmlns:a16="http://schemas.microsoft.com/office/drawing/2014/main" id="{7E775A52-D862-6731-A9EC-2EC4200398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30888" y="3622675"/>
                        <a:ext cx="1816100"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8" name="Text Box 46">
            <a:extLst>
              <a:ext uri="{FF2B5EF4-FFF2-40B4-BE49-F238E27FC236}">
                <a16:creationId xmlns:a16="http://schemas.microsoft.com/office/drawing/2014/main" id="{5D4F447E-0699-526E-B3AD-746B731C78E7}"/>
              </a:ext>
            </a:extLst>
          </p:cNvPr>
          <p:cNvSpPr txBox="1">
            <a:spLocks noChangeArrowheads="1"/>
          </p:cNvSpPr>
          <p:nvPr/>
        </p:nvSpPr>
        <p:spPr bwMode="auto">
          <a:xfrm>
            <a:off x="5791200" y="5273675"/>
            <a:ext cx="3124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solidFill>
                  <a:srgbClr val="000000"/>
                </a:solidFill>
                <a:latin typeface="Tahoma" panose="020B0604030504040204" pitchFamily="34" charset="0"/>
              </a:rPr>
              <a:t>Do not use the small-angle approximation unless it is valid!</a:t>
            </a:r>
          </a:p>
        </p:txBody>
      </p:sp>
      <p:sp>
        <p:nvSpPr>
          <p:cNvPr id="21545" name="Text Box 46">
            <a:extLst>
              <a:ext uri="{FF2B5EF4-FFF2-40B4-BE49-F238E27FC236}">
                <a16:creationId xmlns:a16="http://schemas.microsoft.com/office/drawing/2014/main" id="{19EFB89F-062A-BEB3-46B4-5587C489B37D}"/>
              </a:ext>
            </a:extLst>
          </p:cNvPr>
          <p:cNvSpPr txBox="1">
            <a:spLocks noChangeArrowheads="1"/>
          </p:cNvSpPr>
          <p:nvPr/>
        </p:nvSpPr>
        <p:spPr bwMode="auto">
          <a:xfrm>
            <a:off x="5738813" y="500063"/>
            <a:ext cx="3124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solidFill>
                  <a:srgbClr val="000000"/>
                </a:solidFill>
                <a:latin typeface="Tahoma" panose="020B0604030504040204" pitchFamily="34" charset="0"/>
              </a:rPr>
              <a:t>For small angles: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20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2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3" grpId="0"/>
      <p:bldP spid="7204" grpId="0"/>
      <p:bldP spid="72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a:extLst>
              <a:ext uri="{FF2B5EF4-FFF2-40B4-BE49-F238E27FC236}">
                <a16:creationId xmlns:a16="http://schemas.microsoft.com/office/drawing/2014/main" id="{97AC2880-E485-892C-209F-1925B1541928}"/>
              </a:ext>
            </a:extLst>
          </p:cNvPr>
          <p:cNvSpPr txBox="1">
            <a:spLocks noChangeArrowheads="1"/>
          </p:cNvSpPr>
          <p:nvPr/>
        </p:nvSpPr>
        <p:spPr bwMode="auto">
          <a:xfrm>
            <a:off x="174625" y="314325"/>
            <a:ext cx="8740775" cy="1590675"/>
          </a:xfrm>
          <a:prstGeom prst="rect">
            <a:avLst/>
          </a:prstGeom>
          <a:solidFill>
            <a:srgbClr val="339933"/>
          </a:solidFill>
          <a:ln w="38100" algn="ctr">
            <a:solidFill>
              <a:srgbClr val="0066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FFFFFF"/>
                </a:solidFill>
                <a:latin typeface="Tahoma" panose="020B0604030504040204" pitchFamily="34" charset="0"/>
              </a:rPr>
              <a:t>Example: a viewing screen is separated from the double-slit source by 1.2 m.  The distance between the two slits is 0.030 mm.  The second-order bright fringe (m = 2) is 4.5 cm from the center line.  </a:t>
            </a:r>
            <a:r>
              <a:rPr lang="en-US" altLang="en-US" sz="2400" b="0">
                <a:solidFill>
                  <a:srgbClr val="FFFF00"/>
                </a:solidFill>
                <a:latin typeface="Tahoma" panose="020B0604030504040204" pitchFamily="34" charset="0"/>
              </a:rPr>
              <a:t>Determine the wavelength of the light.</a:t>
            </a:r>
          </a:p>
        </p:txBody>
      </p:sp>
      <p:graphicFrame>
        <p:nvGraphicFramePr>
          <p:cNvPr id="22531" name="Object 5">
            <a:extLst>
              <a:ext uri="{FF2B5EF4-FFF2-40B4-BE49-F238E27FC236}">
                <a16:creationId xmlns:a16="http://schemas.microsoft.com/office/drawing/2014/main" id="{B58D0889-66C8-234C-3707-8508A00F01D3}"/>
              </a:ext>
            </a:extLst>
          </p:cNvPr>
          <p:cNvGraphicFramePr>
            <a:graphicFrameLocks noChangeAspect="1"/>
          </p:cNvGraphicFramePr>
          <p:nvPr/>
        </p:nvGraphicFramePr>
        <p:xfrm>
          <a:off x="836613" y="2205038"/>
          <a:ext cx="2257425" cy="301625"/>
        </p:xfrm>
        <a:graphic>
          <a:graphicData uri="http://schemas.openxmlformats.org/presentationml/2006/ole">
            <mc:AlternateContent xmlns:mc="http://schemas.openxmlformats.org/markup-compatibility/2006">
              <mc:Choice xmlns:v="urn:schemas-microsoft-com:vml" Requires="v">
                <p:oleObj name="Equation" r:id="rId3" imgW="2286000" imgH="304800" progId="Equation.DSMT4">
                  <p:embed/>
                </p:oleObj>
              </mc:Choice>
              <mc:Fallback>
                <p:oleObj name="Equation" r:id="rId3" imgW="2286000" imgH="304800" progId="Equation.DSMT4">
                  <p:embed/>
                  <p:pic>
                    <p:nvPicPr>
                      <p:cNvPr id="22531" name="Object 5">
                        <a:extLst>
                          <a:ext uri="{FF2B5EF4-FFF2-40B4-BE49-F238E27FC236}">
                            <a16:creationId xmlns:a16="http://schemas.microsoft.com/office/drawing/2014/main" id="{B58D0889-66C8-234C-3707-8508A00F0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2205038"/>
                        <a:ext cx="22574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Text Box 6">
            <a:extLst>
              <a:ext uri="{FF2B5EF4-FFF2-40B4-BE49-F238E27FC236}">
                <a16:creationId xmlns:a16="http://schemas.microsoft.com/office/drawing/2014/main" id="{E667881F-E512-EC1A-4161-BFBADD5A4D1B}"/>
              </a:ext>
            </a:extLst>
          </p:cNvPr>
          <p:cNvSpPr txBox="1">
            <a:spLocks noChangeArrowheads="1"/>
          </p:cNvSpPr>
          <p:nvPr/>
        </p:nvSpPr>
        <p:spPr bwMode="auto">
          <a:xfrm>
            <a:off x="762000" y="2738438"/>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Bright fringes:</a:t>
            </a:r>
          </a:p>
        </p:txBody>
      </p:sp>
      <p:graphicFrame>
        <p:nvGraphicFramePr>
          <p:cNvPr id="8197" name="Object 7">
            <a:extLst>
              <a:ext uri="{FF2B5EF4-FFF2-40B4-BE49-F238E27FC236}">
                <a16:creationId xmlns:a16="http://schemas.microsoft.com/office/drawing/2014/main" id="{21571775-5D4D-2EB3-5D6A-DF6C872438B8}"/>
              </a:ext>
            </a:extLst>
          </p:cNvPr>
          <p:cNvGraphicFramePr>
            <a:graphicFrameLocks noChangeAspect="1"/>
          </p:cNvGraphicFramePr>
          <p:nvPr/>
        </p:nvGraphicFramePr>
        <p:xfrm>
          <a:off x="846138" y="3505200"/>
          <a:ext cx="1393825" cy="263525"/>
        </p:xfrm>
        <a:graphic>
          <a:graphicData uri="http://schemas.openxmlformats.org/presentationml/2006/ole">
            <mc:AlternateContent xmlns:mc="http://schemas.openxmlformats.org/markup-compatibility/2006">
              <mc:Choice xmlns:v="urn:schemas-microsoft-com:vml" Requires="v">
                <p:oleObj name="Equation" r:id="rId5" imgW="1409088" imgH="266584" progId="Equation.DSMT4">
                  <p:embed/>
                </p:oleObj>
              </mc:Choice>
              <mc:Fallback>
                <p:oleObj name="Equation" r:id="rId5" imgW="1409088" imgH="266584" progId="Equation.DSMT4">
                  <p:embed/>
                  <p:pic>
                    <p:nvPicPr>
                      <p:cNvPr id="8197" name="Object 7">
                        <a:extLst>
                          <a:ext uri="{FF2B5EF4-FFF2-40B4-BE49-F238E27FC236}">
                            <a16:creationId xmlns:a16="http://schemas.microsoft.com/office/drawing/2014/main" id="{21571775-5D4D-2EB3-5D6A-DF6C87243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3505200"/>
                        <a:ext cx="13938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8">
            <a:extLst>
              <a:ext uri="{FF2B5EF4-FFF2-40B4-BE49-F238E27FC236}">
                <a16:creationId xmlns:a16="http://schemas.microsoft.com/office/drawing/2014/main" id="{DC1A10E0-38C3-EFB3-5CFE-01DABDE3B509}"/>
              </a:ext>
            </a:extLst>
          </p:cNvPr>
          <p:cNvGraphicFramePr>
            <a:graphicFrameLocks noChangeAspect="1"/>
          </p:cNvGraphicFramePr>
          <p:nvPr/>
        </p:nvGraphicFramePr>
        <p:xfrm>
          <a:off x="841375" y="4033838"/>
          <a:ext cx="1116013" cy="614362"/>
        </p:xfrm>
        <a:graphic>
          <a:graphicData uri="http://schemas.openxmlformats.org/presentationml/2006/ole">
            <mc:AlternateContent xmlns:mc="http://schemas.openxmlformats.org/markup-compatibility/2006">
              <mc:Choice xmlns:v="urn:schemas-microsoft-com:vml" Requires="v">
                <p:oleObj name="Equation" r:id="rId7" imgW="1129810" imgH="622030" progId="Equation.DSMT4">
                  <p:embed/>
                </p:oleObj>
              </mc:Choice>
              <mc:Fallback>
                <p:oleObj name="Equation" r:id="rId7" imgW="1129810" imgH="622030" progId="Equation.DSMT4">
                  <p:embed/>
                  <p:pic>
                    <p:nvPicPr>
                      <p:cNvPr id="8198" name="Object 8">
                        <a:extLst>
                          <a:ext uri="{FF2B5EF4-FFF2-40B4-BE49-F238E27FC236}">
                            <a16:creationId xmlns:a16="http://schemas.microsoft.com/office/drawing/2014/main" id="{DC1A10E0-38C3-EFB3-5CFE-01DABDE3B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75" y="4033838"/>
                        <a:ext cx="1116013"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9" name="Object 9">
            <a:extLst>
              <a:ext uri="{FF2B5EF4-FFF2-40B4-BE49-F238E27FC236}">
                <a16:creationId xmlns:a16="http://schemas.microsoft.com/office/drawing/2014/main" id="{7398DB43-350C-21AD-E642-B26C911B33F7}"/>
              </a:ext>
            </a:extLst>
          </p:cNvPr>
          <p:cNvGraphicFramePr>
            <a:graphicFrameLocks noChangeAspect="1"/>
          </p:cNvGraphicFramePr>
          <p:nvPr/>
        </p:nvGraphicFramePr>
        <p:xfrm>
          <a:off x="863600" y="4795838"/>
          <a:ext cx="965200" cy="614362"/>
        </p:xfrm>
        <a:graphic>
          <a:graphicData uri="http://schemas.openxmlformats.org/presentationml/2006/ole">
            <mc:AlternateContent xmlns:mc="http://schemas.openxmlformats.org/markup-compatibility/2006">
              <mc:Choice xmlns:v="urn:schemas-microsoft-com:vml" Requires="v">
                <p:oleObj name="Equation" r:id="rId9" imgW="977476" imgH="622030" progId="Equation.DSMT4">
                  <p:embed/>
                </p:oleObj>
              </mc:Choice>
              <mc:Fallback>
                <p:oleObj name="Equation" r:id="rId9" imgW="977476" imgH="622030" progId="Equation.DSMT4">
                  <p:embed/>
                  <p:pic>
                    <p:nvPicPr>
                      <p:cNvPr id="8199" name="Object 9">
                        <a:extLst>
                          <a:ext uri="{FF2B5EF4-FFF2-40B4-BE49-F238E27FC236}">
                            <a16:creationId xmlns:a16="http://schemas.microsoft.com/office/drawing/2014/main" id="{7398DB43-350C-21AD-E642-B26C911B33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600" y="4795838"/>
                        <a:ext cx="965200"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0" name="Object 10">
            <a:extLst>
              <a:ext uri="{FF2B5EF4-FFF2-40B4-BE49-F238E27FC236}">
                <a16:creationId xmlns:a16="http://schemas.microsoft.com/office/drawing/2014/main" id="{75172D04-240B-8CF2-6B44-F15962031F7C}"/>
              </a:ext>
            </a:extLst>
          </p:cNvPr>
          <p:cNvGraphicFramePr>
            <a:graphicFrameLocks noChangeAspect="1"/>
          </p:cNvGraphicFramePr>
          <p:nvPr/>
        </p:nvGraphicFramePr>
        <p:xfrm>
          <a:off x="796925" y="5638800"/>
          <a:ext cx="6219825" cy="803275"/>
        </p:xfrm>
        <a:graphic>
          <a:graphicData uri="http://schemas.openxmlformats.org/presentationml/2006/ole">
            <mc:AlternateContent xmlns:mc="http://schemas.openxmlformats.org/markup-compatibility/2006">
              <mc:Choice xmlns:v="urn:schemas-microsoft-com:vml" Requires="v">
                <p:oleObj name="Equation" r:id="rId11" imgW="6299200" imgH="812800" progId="Equation.DSMT4">
                  <p:embed/>
                </p:oleObj>
              </mc:Choice>
              <mc:Fallback>
                <p:oleObj name="Equation" r:id="rId11" imgW="6299200" imgH="812800" progId="Equation.DSMT4">
                  <p:embed/>
                  <p:pic>
                    <p:nvPicPr>
                      <p:cNvPr id="8200" name="Object 10">
                        <a:extLst>
                          <a:ext uri="{FF2B5EF4-FFF2-40B4-BE49-F238E27FC236}">
                            <a16:creationId xmlns:a16="http://schemas.microsoft.com/office/drawing/2014/main" id="{75172D04-240B-8CF2-6B44-F15962031F7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925" y="5638800"/>
                        <a:ext cx="6219825"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37" name="Group 49">
            <a:extLst>
              <a:ext uri="{FF2B5EF4-FFF2-40B4-BE49-F238E27FC236}">
                <a16:creationId xmlns:a16="http://schemas.microsoft.com/office/drawing/2014/main" id="{7AE36734-37DA-18CF-566F-D7780426D99C}"/>
              </a:ext>
            </a:extLst>
          </p:cNvPr>
          <p:cNvGrpSpPr>
            <a:grpSpLocks/>
          </p:cNvGrpSpPr>
          <p:nvPr/>
        </p:nvGrpSpPr>
        <p:grpSpPr bwMode="auto">
          <a:xfrm>
            <a:off x="5237163" y="2286000"/>
            <a:ext cx="3678237" cy="3505200"/>
            <a:chOff x="3299" y="1440"/>
            <a:chExt cx="2317" cy="2208"/>
          </a:xfrm>
        </p:grpSpPr>
        <p:grpSp>
          <p:nvGrpSpPr>
            <p:cNvPr id="22539" name="Group 14">
              <a:extLst>
                <a:ext uri="{FF2B5EF4-FFF2-40B4-BE49-F238E27FC236}">
                  <a16:creationId xmlns:a16="http://schemas.microsoft.com/office/drawing/2014/main" id="{4BEF0E78-525E-85CA-E046-3CCE4C2BD2DA}"/>
                </a:ext>
              </a:extLst>
            </p:cNvPr>
            <p:cNvGrpSpPr>
              <a:grpSpLocks noChangeAspect="1"/>
            </p:cNvGrpSpPr>
            <p:nvPr/>
          </p:nvGrpSpPr>
          <p:grpSpPr bwMode="auto">
            <a:xfrm>
              <a:off x="3614" y="1685"/>
              <a:ext cx="71" cy="1753"/>
              <a:chOff x="720" y="864"/>
              <a:chExt cx="96" cy="2400"/>
            </a:xfrm>
          </p:grpSpPr>
          <p:sp>
            <p:nvSpPr>
              <p:cNvPr id="22570" name="Rectangle 15">
                <a:extLst>
                  <a:ext uri="{FF2B5EF4-FFF2-40B4-BE49-F238E27FC236}">
                    <a16:creationId xmlns:a16="http://schemas.microsoft.com/office/drawing/2014/main" id="{E05FE277-3600-81A0-1CA7-867181773473}"/>
                  </a:ext>
                </a:extLst>
              </p:cNvPr>
              <p:cNvSpPr>
                <a:spLocks noChangeAspect="1"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2571" name="Rectangle 16">
                <a:extLst>
                  <a:ext uri="{FF2B5EF4-FFF2-40B4-BE49-F238E27FC236}">
                    <a16:creationId xmlns:a16="http://schemas.microsoft.com/office/drawing/2014/main" id="{6C26B6DF-0F2B-0C19-6413-2C656C19D230}"/>
                  </a:ext>
                </a:extLst>
              </p:cNvPr>
              <p:cNvSpPr>
                <a:spLocks noChangeAspect="1"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2572" name="Rectangle 17">
                <a:extLst>
                  <a:ext uri="{FF2B5EF4-FFF2-40B4-BE49-F238E27FC236}">
                    <a16:creationId xmlns:a16="http://schemas.microsoft.com/office/drawing/2014/main" id="{B27591BC-AA73-FE5E-E0FE-96701A14E78E}"/>
                  </a:ext>
                </a:extLst>
              </p:cNvPr>
              <p:cNvSpPr>
                <a:spLocks noChangeAspect="1"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22540" name="Line 18">
              <a:extLst>
                <a:ext uri="{FF2B5EF4-FFF2-40B4-BE49-F238E27FC236}">
                  <a16:creationId xmlns:a16="http://schemas.microsoft.com/office/drawing/2014/main" id="{7EF99E1C-1480-B0AB-0BED-CAC9B147778E}"/>
                </a:ext>
              </a:extLst>
            </p:cNvPr>
            <p:cNvSpPr>
              <a:spLocks noChangeAspect="1" noChangeShapeType="1"/>
            </p:cNvSpPr>
            <p:nvPr/>
          </p:nvSpPr>
          <p:spPr bwMode="auto">
            <a:xfrm>
              <a:off x="5262" y="1440"/>
              <a:ext cx="0" cy="22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1" name="Line 19">
              <a:extLst>
                <a:ext uri="{FF2B5EF4-FFF2-40B4-BE49-F238E27FC236}">
                  <a16:creationId xmlns:a16="http://schemas.microsoft.com/office/drawing/2014/main" id="{EAE528A8-BB30-765A-05FB-C8717F876B7B}"/>
                </a:ext>
              </a:extLst>
            </p:cNvPr>
            <p:cNvSpPr>
              <a:spLocks noChangeAspect="1" noChangeShapeType="1"/>
            </p:cNvSpPr>
            <p:nvPr/>
          </p:nvSpPr>
          <p:spPr bwMode="auto">
            <a:xfrm>
              <a:off x="3685" y="2562"/>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2" name="Line 20">
              <a:extLst>
                <a:ext uri="{FF2B5EF4-FFF2-40B4-BE49-F238E27FC236}">
                  <a16:creationId xmlns:a16="http://schemas.microsoft.com/office/drawing/2014/main" id="{176AA05E-F8C2-11D4-5425-EFF1E5D87F4A}"/>
                </a:ext>
              </a:extLst>
            </p:cNvPr>
            <p:cNvSpPr>
              <a:spLocks noChangeAspect="1" noChangeShapeType="1"/>
            </p:cNvSpPr>
            <p:nvPr/>
          </p:nvSpPr>
          <p:spPr bwMode="auto">
            <a:xfrm flipV="1">
              <a:off x="3685" y="1475"/>
              <a:ext cx="1577" cy="1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3" name="Line 21">
              <a:extLst>
                <a:ext uri="{FF2B5EF4-FFF2-40B4-BE49-F238E27FC236}">
                  <a16:creationId xmlns:a16="http://schemas.microsoft.com/office/drawing/2014/main" id="{A664A30B-7167-1093-8E2E-6FDB960F5C67}"/>
                </a:ext>
              </a:extLst>
            </p:cNvPr>
            <p:cNvSpPr>
              <a:spLocks noChangeAspect="1" noChangeShapeType="1"/>
            </p:cNvSpPr>
            <p:nvPr/>
          </p:nvSpPr>
          <p:spPr bwMode="auto">
            <a:xfrm flipV="1">
              <a:off x="3685" y="2191"/>
              <a:ext cx="771" cy="68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44" name="Line 22">
              <a:extLst>
                <a:ext uri="{FF2B5EF4-FFF2-40B4-BE49-F238E27FC236}">
                  <a16:creationId xmlns:a16="http://schemas.microsoft.com/office/drawing/2014/main" id="{70E31225-87C9-2ECB-5048-64C693B77D6C}"/>
                </a:ext>
              </a:extLst>
            </p:cNvPr>
            <p:cNvSpPr>
              <a:spLocks noChangeAspect="1" noChangeShapeType="1"/>
            </p:cNvSpPr>
            <p:nvPr/>
          </p:nvSpPr>
          <p:spPr bwMode="auto">
            <a:xfrm flipV="1">
              <a:off x="4245" y="1466"/>
              <a:ext cx="1017" cy="9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5" name="Line 23">
              <a:extLst>
                <a:ext uri="{FF2B5EF4-FFF2-40B4-BE49-F238E27FC236}">
                  <a16:creationId xmlns:a16="http://schemas.microsoft.com/office/drawing/2014/main" id="{E05A8ED5-058B-740D-D527-B42D95CC07C6}"/>
                </a:ext>
              </a:extLst>
            </p:cNvPr>
            <p:cNvSpPr>
              <a:spLocks noChangeAspect="1" noChangeShapeType="1"/>
            </p:cNvSpPr>
            <p:nvPr/>
          </p:nvSpPr>
          <p:spPr bwMode="auto">
            <a:xfrm flipV="1">
              <a:off x="3685" y="1923"/>
              <a:ext cx="701" cy="35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46" name="Line 24">
              <a:extLst>
                <a:ext uri="{FF2B5EF4-FFF2-40B4-BE49-F238E27FC236}">
                  <a16:creationId xmlns:a16="http://schemas.microsoft.com/office/drawing/2014/main" id="{DE717149-6400-DEB5-814E-F9BBEEBB81B0}"/>
                </a:ext>
              </a:extLst>
            </p:cNvPr>
            <p:cNvSpPr>
              <a:spLocks noChangeAspect="1" noChangeShapeType="1"/>
            </p:cNvSpPr>
            <p:nvPr/>
          </p:nvSpPr>
          <p:spPr bwMode="auto">
            <a:xfrm flipV="1">
              <a:off x="4210" y="1477"/>
              <a:ext cx="1054" cy="5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47" name="Line 25">
              <a:extLst>
                <a:ext uri="{FF2B5EF4-FFF2-40B4-BE49-F238E27FC236}">
                  <a16:creationId xmlns:a16="http://schemas.microsoft.com/office/drawing/2014/main" id="{D579DBB4-0CA7-63D2-4379-16ADD3E8179A}"/>
                </a:ext>
              </a:extLst>
            </p:cNvPr>
            <p:cNvSpPr>
              <a:spLocks noChangeAspect="1" noChangeShapeType="1"/>
            </p:cNvSpPr>
            <p:nvPr/>
          </p:nvSpPr>
          <p:spPr bwMode="auto">
            <a:xfrm>
              <a:off x="3685" y="2281"/>
              <a:ext cx="297" cy="3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2548" name="Arc 26">
              <a:extLst>
                <a:ext uri="{FF2B5EF4-FFF2-40B4-BE49-F238E27FC236}">
                  <a16:creationId xmlns:a16="http://schemas.microsoft.com/office/drawing/2014/main" id="{F2DC82C2-0BFA-B299-63A7-31C34D0FB989}"/>
                </a:ext>
              </a:extLst>
            </p:cNvPr>
            <p:cNvSpPr>
              <a:spLocks noChangeAspect="1"/>
            </p:cNvSpPr>
            <p:nvPr/>
          </p:nvSpPr>
          <p:spPr bwMode="auto">
            <a:xfrm>
              <a:off x="4105" y="2281"/>
              <a:ext cx="140" cy="28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2549" name="Arc 27">
              <a:extLst>
                <a:ext uri="{FF2B5EF4-FFF2-40B4-BE49-F238E27FC236}">
                  <a16:creationId xmlns:a16="http://schemas.microsoft.com/office/drawing/2014/main" id="{8BF0EAD7-A09F-37D3-0BFE-59688B248F77}"/>
                </a:ext>
              </a:extLst>
            </p:cNvPr>
            <p:cNvSpPr>
              <a:spLocks noChangeAspect="1"/>
            </p:cNvSpPr>
            <p:nvPr/>
          </p:nvSpPr>
          <p:spPr bwMode="auto">
            <a:xfrm flipV="1">
              <a:off x="3685" y="2386"/>
              <a:ext cx="105" cy="10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2550" name="Line 28">
              <a:extLst>
                <a:ext uri="{FF2B5EF4-FFF2-40B4-BE49-F238E27FC236}">
                  <a16:creationId xmlns:a16="http://schemas.microsoft.com/office/drawing/2014/main" id="{F210E5B8-A4B8-8FDC-7C24-C7A443A20F71}"/>
                </a:ext>
              </a:extLst>
            </p:cNvPr>
            <p:cNvSpPr>
              <a:spLocks noChangeAspect="1" noChangeShapeType="1"/>
            </p:cNvSpPr>
            <p:nvPr/>
          </p:nvSpPr>
          <p:spPr bwMode="auto">
            <a:xfrm flipH="1">
              <a:off x="3720" y="2036"/>
              <a:ext cx="140" cy="3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2551" name="Text Box 29">
              <a:extLst>
                <a:ext uri="{FF2B5EF4-FFF2-40B4-BE49-F238E27FC236}">
                  <a16:creationId xmlns:a16="http://schemas.microsoft.com/office/drawing/2014/main" id="{10BF55EA-C572-AE7E-8F6E-6E743FD996E9}"/>
                </a:ext>
              </a:extLst>
            </p:cNvPr>
            <p:cNvSpPr txBox="1">
              <a:spLocks noChangeAspect="1" noChangeArrowheads="1"/>
            </p:cNvSpPr>
            <p:nvPr/>
          </p:nvSpPr>
          <p:spPr bwMode="auto">
            <a:xfrm>
              <a:off x="4034" y="2316"/>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2552" name="Line 30">
              <a:extLst>
                <a:ext uri="{FF2B5EF4-FFF2-40B4-BE49-F238E27FC236}">
                  <a16:creationId xmlns:a16="http://schemas.microsoft.com/office/drawing/2014/main" id="{FCB8A9CB-0C00-70C1-C343-D9FE262A3779}"/>
                </a:ext>
              </a:extLst>
            </p:cNvPr>
            <p:cNvSpPr>
              <a:spLocks noChangeAspect="1" noChangeShapeType="1"/>
            </p:cNvSpPr>
            <p:nvPr/>
          </p:nvSpPr>
          <p:spPr bwMode="auto">
            <a:xfrm flipH="1">
              <a:off x="3299" y="2866"/>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3" name="Line 31">
              <a:extLst>
                <a:ext uri="{FF2B5EF4-FFF2-40B4-BE49-F238E27FC236}">
                  <a16:creationId xmlns:a16="http://schemas.microsoft.com/office/drawing/2014/main" id="{BE89026C-F3E5-2783-4C12-ABE343D0CD21}"/>
                </a:ext>
              </a:extLst>
            </p:cNvPr>
            <p:cNvSpPr>
              <a:spLocks noChangeAspect="1" noChangeShapeType="1"/>
            </p:cNvSpPr>
            <p:nvPr/>
          </p:nvSpPr>
          <p:spPr bwMode="auto">
            <a:xfrm flipH="1">
              <a:off x="3299" y="2261"/>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54" name="Line 32">
              <a:extLst>
                <a:ext uri="{FF2B5EF4-FFF2-40B4-BE49-F238E27FC236}">
                  <a16:creationId xmlns:a16="http://schemas.microsoft.com/office/drawing/2014/main" id="{FB21BF1F-D3FA-9FEC-C7D9-543A456C3958}"/>
                </a:ext>
              </a:extLst>
            </p:cNvPr>
            <p:cNvSpPr>
              <a:spLocks noChangeAspect="1" noChangeShapeType="1"/>
            </p:cNvSpPr>
            <p:nvPr/>
          </p:nvSpPr>
          <p:spPr bwMode="auto">
            <a:xfrm>
              <a:off x="3369" y="2246"/>
              <a:ext cx="0" cy="631"/>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2555" name="Text Box 33">
              <a:extLst>
                <a:ext uri="{FF2B5EF4-FFF2-40B4-BE49-F238E27FC236}">
                  <a16:creationId xmlns:a16="http://schemas.microsoft.com/office/drawing/2014/main" id="{6D057870-EDA4-8CFC-3891-FE82F8DF876A}"/>
                </a:ext>
              </a:extLst>
            </p:cNvPr>
            <p:cNvSpPr txBox="1">
              <a:spLocks noChangeAspect="1" noChangeArrowheads="1"/>
            </p:cNvSpPr>
            <p:nvPr/>
          </p:nvSpPr>
          <p:spPr bwMode="auto">
            <a:xfrm>
              <a:off x="5122" y="2561"/>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22556" name="Text Box 34">
              <a:extLst>
                <a:ext uri="{FF2B5EF4-FFF2-40B4-BE49-F238E27FC236}">
                  <a16:creationId xmlns:a16="http://schemas.microsoft.com/office/drawing/2014/main" id="{67A0D7AB-AC73-29B1-C6D0-70C87685C04F}"/>
                </a:ext>
              </a:extLst>
            </p:cNvPr>
            <p:cNvSpPr txBox="1">
              <a:spLocks noChangeAspect="1" noChangeArrowheads="1"/>
            </p:cNvSpPr>
            <p:nvPr/>
          </p:nvSpPr>
          <p:spPr bwMode="auto">
            <a:xfrm>
              <a:off x="3408" y="2821"/>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22557" name="Text Box 35">
              <a:extLst>
                <a:ext uri="{FF2B5EF4-FFF2-40B4-BE49-F238E27FC236}">
                  <a16:creationId xmlns:a16="http://schemas.microsoft.com/office/drawing/2014/main" id="{0539A793-8EAA-8F85-344B-5D709F3124D8}"/>
                </a:ext>
              </a:extLst>
            </p:cNvPr>
            <p:cNvSpPr txBox="1">
              <a:spLocks noChangeAspect="1" noChangeArrowheads="1"/>
            </p:cNvSpPr>
            <p:nvPr/>
          </p:nvSpPr>
          <p:spPr bwMode="auto">
            <a:xfrm>
              <a:off x="3408" y="2016"/>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22558" name="Line 36">
              <a:extLst>
                <a:ext uri="{FF2B5EF4-FFF2-40B4-BE49-F238E27FC236}">
                  <a16:creationId xmlns:a16="http://schemas.microsoft.com/office/drawing/2014/main" id="{0EF6B61E-4A81-AED7-6858-9E829C1B4DC3}"/>
                </a:ext>
              </a:extLst>
            </p:cNvPr>
            <p:cNvSpPr>
              <a:spLocks noChangeAspect="1" noChangeShapeType="1"/>
            </p:cNvSpPr>
            <p:nvPr/>
          </p:nvSpPr>
          <p:spPr bwMode="auto">
            <a:xfrm flipV="1">
              <a:off x="3685" y="2654"/>
              <a:ext cx="330" cy="291"/>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2559" name="Text Box 37">
              <a:extLst>
                <a:ext uri="{FF2B5EF4-FFF2-40B4-BE49-F238E27FC236}">
                  <a16:creationId xmlns:a16="http://schemas.microsoft.com/office/drawing/2014/main" id="{8456AEBE-13A6-0DE9-01E4-FEB54BE4D4A2}"/>
                </a:ext>
              </a:extLst>
            </p:cNvPr>
            <p:cNvSpPr txBox="1">
              <a:spLocks noChangeAspect="1" noChangeArrowheads="1"/>
            </p:cNvSpPr>
            <p:nvPr/>
          </p:nvSpPr>
          <p:spPr bwMode="auto">
            <a:xfrm>
              <a:off x="3825" y="27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22560" name="Line 38">
              <a:extLst>
                <a:ext uri="{FF2B5EF4-FFF2-40B4-BE49-F238E27FC236}">
                  <a16:creationId xmlns:a16="http://schemas.microsoft.com/office/drawing/2014/main" id="{1D2C8F42-947A-01DD-0E09-922F469991A9}"/>
                </a:ext>
              </a:extLst>
            </p:cNvPr>
            <p:cNvSpPr>
              <a:spLocks noChangeAspect="1" noChangeShapeType="1"/>
            </p:cNvSpPr>
            <p:nvPr/>
          </p:nvSpPr>
          <p:spPr bwMode="auto">
            <a:xfrm>
              <a:off x="3685" y="3298"/>
              <a:ext cx="1577"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2561" name="Text Box 39">
              <a:extLst>
                <a:ext uri="{FF2B5EF4-FFF2-40B4-BE49-F238E27FC236}">
                  <a16:creationId xmlns:a16="http://schemas.microsoft.com/office/drawing/2014/main" id="{6080ED39-9637-9402-2A6F-BF3729285E6E}"/>
                </a:ext>
              </a:extLst>
            </p:cNvPr>
            <p:cNvSpPr txBox="1">
              <a:spLocks noChangeAspect="1" noChangeArrowheads="1"/>
            </p:cNvSpPr>
            <p:nvPr/>
          </p:nvSpPr>
          <p:spPr bwMode="auto">
            <a:xfrm>
              <a:off x="4308" y="330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22562" name="Oval 40">
              <a:extLst>
                <a:ext uri="{FF2B5EF4-FFF2-40B4-BE49-F238E27FC236}">
                  <a16:creationId xmlns:a16="http://schemas.microsoft.com/office/drawing/2014/main" id="{8FDF79B9-6429-3929-2AE3-AE0B34EAE3CF}"/>
                </a:ext>
              </a:extLst>
            </p:cNvPr>
            <p:cNvSpPr>
              <a:spLocks noChangeAspect="1" noChangeArrowheads="1"/>
            </p:cNvSpPr>
            <p:nvPr/>
          </p:nvSpPr>
          <p:spPr bwMode="auto">
            <a:xfrm>
              <a:off x="5242" y="1462"/>
              <a:ext cx="42" cy="4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2563" name="Line 41">
              <a:extLst>
                <a:ext uri="{FF2B5EF4-FFF2-40B4-BE49-F238E27FC236}">
                  <a16:creationId xmlns:a16="http://schemas.microsoft.com/office/drawing/2014/main" id="{81C6D9D0-60F4-62A9-CD29-54395D92DFBC}"/>
                </a:ext>
              </a:extLst>
            </p:cNvPr>
            <p:cNvSpPr>
              <a:spLocks noChangeAspect="1" noChangeShapeType="1"/>
            </p:cNvSpPr>
            <p:nvPr/>
          </p:nvSpPr>
          <p:spPr bwMode="auto">
            <a:xfrm>
              <a:off x="5262" y="1475"/>
              <a:ext cx="2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64" name="Line 42">
              <a:extLst>
                <a:ext uri="{FF2B5EF4-FFF2-40B4-BE49-F238E27FC236}">
                  <a16:creationId xmlns:a16="http://schemas.microsoft.com/office/drawing/2014/main" id="{038FB36B-D961-AF4C-F6F5-F11916E7A890}"/>
                </a:ext>
              </a:extLst>
            </p:cNvPr>
            <p:cNvSpPr>
              <a:spLocks noChangeAspect="1" noChangeShapeType="1"/>
            </p:cNvSpPr>
            <p:nvPr/>
          </p:nvSpPr>
          <p:spPr bwMode="auto">
            <a:xfrm>
              <a:off x="5437" y="1475"/>
              <a:ext cx="0" cy="108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2565" name="Text Box 43">
              <a:extLst>
                <a:ext uri="{FF2B5EF4-FFF2-40B4-BE49-F238E27FC236}">
                  <a16:creationId xmlns:a16="http://schemas.microsoft.com/office/drawing/2014/main" id="{E551A1E2-6844-3B1D-D96A-9F53615540E4}"/>
                </a:ext>
              </a:extLst>
            </p:cNvPr>
            <p:cNvSpPr txBox="1">
              <a:spLocks noChangeAspect="1" noChangeArrowheads="1"/>
            </p:cNvSpPr>
            <p:nvPr/>
          </p:nvSpPr>
          <p:spPr bwMode="auto">
            <a:xfrm>
              <a:off x="5429" y="1902"/>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22566" name="Text Box 44">
              <a:extLst>
                <a:ext uri="{FF2B5EF4-FFF2-40B4-BE49-F238E27FC236}">
                  <a16:creationId xmlns:a16="http://schemas.microsoft.com/office/drawing/2014/main" id="{78F9EA89-1273-0B17-AE69-C5314D5670AB}"/>
                </a:ext>
              </a:extLst>
            </p:cNvPr>
            <p:cNvSpPr txBox="1">
              <a:spLocks noChangeAspect="1" noChangeArrowheads="1"/>
            </p:cNvSpPr>
            <p:nvPr/>
          </p:nvSpPr>
          <p:spPr bwMode="auto">
            <a:xfrm>
              <a:off x="4203" y="1727"/>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22567" name="Text Box 45">
              <a:extLst>
                <a:ext uri="{FF2B5EF4-FFF2-40B4-BE49-F238E27FC236}">
                  <a16:creationId xmlns:a16="http://schemas.microsoft.com/office/drawing/2014/main" id="{EB0DD0D4-CCB9-04DC-1FF8-3214F42923BA}"/>
                </a:ext>
              </a:extLst>
            </p:cNvPr>
            <p:cNvSpPr txBox="1">
              <a:spLocks noChangeAspect="1" noChangeArrowheads="1"/>
            </p:cNvSpPr>
            <p:nvPr/>
          </p:nvSpPr>
          <p:spPr bwMode="auto">
            <a:xfrm>
              <a:off x="4491" y="2105"/>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22568" name="Text Box 46">
              <a:extLst>
                <a:ext uri="{FF2B5EF4-FFF2-40B4-BE49-F238E27FC236}">
                  <a16:creationId xmlns:a16="http://schemas.microsoft.com/office/drawing/2014/main" id="{A136EDB9-5CC7-26B4-37CD-C7CC615CF137}"/>
                </a:ext>
              </a:extLst>
            </p:cNvPr>
            <p:cNvSpPr txBox="1">
              <a:spLocks noChangeAspect="1" noChangeArrowheads="1"/>
            </p:cNvSpPr>
            <p:nvPr/>
          </p:nvSpPr>
          <p:spPr bwMode="auto">
            <a:xfrm>
              <a:off x="3825" y="1931"/>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graphicFrame>
          <p:nvGraphicFramePr>
            <p:cNvPr id="22569" name="Object 47">
              <a:extLst>
                <a:ext uri="{FF2B5EF4-FFF2-40B4-BE49-F238E27FC236}">
                  <a16:creationId xmlns:a16="http://schemas.microsoft.com/office/drawing/2014/main" id="{4A5BB1F7-94DD-F918-6827-0C0C4ED7A1D2}"/>
                </a:ext>
              </a:extLst>
            </p:cNvPr>
            <p:cNvGraphicFramePr>
              <a:graphicFrameLocks noChangeAspect="1"/>
            </p:cNvGraphicFramePr>
            <p:nvPr/>
          </p:nvGraphicFramePr>
          <p:xfrm>
            <a:off x="4280" y="2632"/>
            <a:ext cx="526" cy="333"/>
          </p:xfrm>
          <a:graphic>
            <a:graphicData uri="http://schemas.openxmlformats.org/presentationml/2006/ole">
              <mc:AlternateContent xmlns:mc="http://schemas.openxmlformats.org/markup-compatibility/2006">
                <mc:Choice xmlns:v="urn:schemas-microsoft-com:vml" Requires="v">
                  <p:oleObj name="Equation" r:id="rId13" imgW="622030" imgH="393529" progId="Equation.DSMT4">
                    <p:embed/>
                  </p:oleObj>
                </mc:Choice>
                <mc:Fallback>
                  <p:oleObj name="Equation" r:id="rId13" imgW="622030" imgH="393529" progId="Equation.DSMT4">
                    <p:embed/>
                    <p:pic>
                      <p:nvPicPr>
                        <p:cNvPr id="22569" name="Object 47">
                          <a:extLst>
                            <a:ext uri="{FF2B5EF4-FFF2-40B4-BE49-F238E27FC236}">
                              <a16:creationId xmlns:a16="http://schemas.microsoft.com/office/drawing/2014/main" id="{4A5BB1F7-94DD-F918-6827-0C0C4ED7A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0" y="2632"/>
                          <a:ext cx="52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538" name="Text Box 35">
            <a:extLst>
              <a:ext uri="{FF2B5EF4-FFF2-40B4-BE49-F238E27FC236}">
                <a16:creationId xmlns:a16="http://schemas.microsoft.com/office/drawing/2014/main" id="{77173805-3386-7AE2-5C40-B5862D64B3E3}"/>
              </a:ext>
            </a:extLst>
          </p:cNvPr>
          <p:cNvSpPr txBox="1">
            <a:spLocks noChangeArrowheads="1"/>
          </p:cNvSpPr>
          <p:nvPr/>
        </p:nvSpPr>
        <p:spPr bwMode="auto">
          <a:xfrm>
            <a:off x="5029200" y="38862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CD92B16F-CED0-66EF-17E0-6CC500A520EA}"/>
              </a:ext>
            </a:extLst>
          </p:cNvPr>
          <p:cNvSpPr txBox="1">
            <a:spLocks noChangeArrowheads="1"/>
          </p:cNvSpPr>
          <p:nvPr/>
        </p:nvSpPr>
        <p:spPr bwMode="auto">
          <a:xfrm>
            <a:off x="174625" y="314325"/>
            <a:ext cx="8740775" cy="1955800"/>
          </a:xfrm>
          <a:prstGeom prst="rect">
            <a:avLst/>
          </a:prstGeom>
          <a:solidFill>
            <a:srgbClr val="339933"/>
          </a:solidFill>
          <a:ln w="38100" algn="ctr">
            <a:solidFill>
              <a:srgbClr val="0066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FFFFFF"/>
                </a:solidFill>
                <a:latin typeface="Tahoma" panose="020B0604030504040204" pitchFamily="34" charset="0"/>
              </a:rPr>
              <a:t>Example: a viewing screen is separated from the double-slit source by 1.2 m.  The distance between the two slits is 0.030 mm.  The second-order bright fringe (m = 2) is 4.5 cm from the center line. </a:t>
            </a:r>
            <a:r>
              <a:rPr lang="en-US" altLang="en-US" sz="2400" b="0">
                <a:solidFill>
                  <a:srgbClr val="FFFF00"/>
                </a:solidFill>
                <a:latin typeface="Tahoma" panose="020B0604030504040204" pitchFamily="34" charset="0"/>
              </a:rPr>
              <a:t>Find the distance between adjacent bright fringes.</a:t>
            </a:r>
          </a:p>
        </p:txBody>
      </p:sp>
      <p:graphicFrame>
        <p:nvGraphicFramePr>
          <p:cNvPr id="23555" name="Object 3">
            <a:extLst>
              <a:ext uri="{FF2B5EF4-FFF2-40B4-BE49-F238E27FC236}">
                <a16:creationId xmlns:a16="http://schemas.microsoft.com/office/drawing/2014/main" id="{E4866701-F86E-8F17-FF17-743BEF13A897}"/>
              </a:ext>
            </a:extLst>
          </p:cNvPr>
          <p:cNvGraphicFramePr>
            <a:graphicFrameLocks noChangeAspect="1"/>
          </p:cNvGraphicFramePr>
          <p:nvPr/>
        </p:nvGraphicFramePr>
        <p:xfrm>
          <a:off x="836613" y="2433638"/>
          <a:ext cx="2257425" cy="301625"/>
        </p:xfrm>
        <a:graphic>
          <a:graphicData uri="http://schemas.openxmlformats.org/presentationml/2006/ole">
            <mc:AlternateContent xmlns:mc="http://schemas.openxmlformats.org/markup-compatibility/2006">
              <mc:Choice xmlns:v="urn:schemas-microsoft-com:vml" Requires="v">
                <p:oleObj name="Equation" r:id="rId3" imgW="2286000" imgH="304800" progId="Equation.DSMT4">
                  <p:embed/>
                </p:oleObj>
              </mc:Choice>
              <mc:Fallback>
                <p:oleObj name="Equation" r:id="rId3" imgW="2286000" imgH="304800" progId="Equation.DSMT4">
                  <p:embed/>
                  <p:pic>
                    <p:nvPicPr>
                      <p:cNvPr id="23555" name="Object 3">
                        <a:extLst>
                          <a:ext uri="{FF2B5EF4-FFF2-40B4-BE49-F238E27FC236}">
                            <a16:creationId xmlns:a16="http://schemas.microsoft.com/office/drawing/2014/main" id="{E4866701-F86E-8F17-FF17-743BEF13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3" y="2433638"/>
                        <a:ext cx="2257425"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0" name="Text Box 4">
            <a:extLst>
              <a:ext uri="{FF2B5EF4-FFF2-40B4-BE49-F238E27FC236}">
                <a16:creationId xmlns:a16="http://schemas.microsoft.com/office/drawing/2014/main" id="{015D7E3E-9392-402C-0480-A61265D89717}"/>
              </a:ext>
            </a:extLst>
          </p:cNvPr>
          <p:cNvSpPr txBox="1">
            <a:spLocks noChangeArrowheads="1"/>
          </p:cNvSpPr>
          <p:nvPr/>
        </p:nvSpPr>
        <p:spPr bwMode="auto">
          <a:xfrm>
            <a:off x="762000" y="2962275"/>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Bright fringes:</a:t>
            </a:r>
          </a:p>
        </p:txBody>
      </p:sp>
      <p:graphicFrame>
        <p:nvGraphicFramePr>
          <p:cNvPr id="9221" name="Object 5">
            <a:extLst>
              <a:ext uri="{FF2B5EF4-FFF2-40B4-BE49-F238E27FC236}">
                <a16:creationId xmlns:a16="http://schemas.microsoft.com/office/drawing/2014/main" id="{E709C90F-6FFC-EA69-28B7-A172146C7F5E}"/>
              </a:ext>
            </a:extLst>
          </p:cNvPr>
          <p:cNvGraphicFramePr>
            <a:graphicFrameLocks noChangeAspect="1"/>
          </p:cNvGraphicFramePr>
          <p:nvPr/>
        </p:nvGraphicFramePr>
        <p:xfrm>
          <a:off x="846138" y="3729038"/>
          <a:ext cx="1393825" cy="263525"/>
        </p:xfrm>
        <a:graphic>
          <a:graphicData uri="http://schemas.openxmlformats.org/presentationml/2006/ole">
            <mc:AlternateContent xmlns:mc="http://schemas.openxmlformats.org/markup-compatibility/2006">
              <mc:Choice xmlns:v="urn:schemas-microsoft-com:vml" Requires="v">
                <p:oleObj name="Equation" r:id="rId5" imgW="1409088" imgH="266584" progId="Equation.DSMT4">
                  <p:embed/>
                </p:oleObj>
              </mc:Choice>
              <mc:Fallback>
                <p:oleObj name="Equation" r:id="rId5" imgW="1409088" imgH="266584" progId="Equation.DSMT4">
                  <p:embed/>
                  <p:pic>
                    <p:nvPicPr>
                      <p:cNvPr id="9221" name="Object 5">
                        <a:extLst>
                          <a:ext uri="{FF2B5EF4-FFF2-40B4-BE49-F238E27FC236}">
                            <a16:creationId xmlns:a16="http://schemas.microsoft.com/office/drawing/2014/main" id="{E709C90F-6FFC-EA69-28B7-A172146C7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3729038"/>
                        <a:ext cx="1393825" cy="263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6">
            <a:extLst>
              <a:ext uri="{FF2B5EF4-FFF2-40B4-BE49-F238E27FC236}">
                <a16:creationId xmlns:a16="http://schemas.microsoft.com/office/drawing/2014/main" id="{30AF3F05-4AB0-92A3-5D21-C88EC811E98B}"/>
              </a:ext>
            </a:extLst>
          </p:cNvPr>
          <p:cNvGraphicFramePr>
            <a:graphicFrameLocks noChangeAspect="1"/>
          </p:cNvGraphicFramePr>
          <p:nvPr/>
        </p:nvGraphicFramePr>
        <p:xfrm>
          <a:off x="841375" y="4257675"/>
          <a:ext cx="1116013" cy="614363"/>
        </p:xfrm>
        <a:graphic>
          <a:graphicData uri="http://schemas.openxmlformats.org/presentationml/2006/ole">
            <mc:AlternateContent xmlns:mc="http://schemas.openxmlformats.org/markup-compatibility/2006">
              <mc:Choice xmlns:v="urn:schemas-microsoft-com:vml" Requires="v">
                <p:oleObj name="Equation" r:id="rId7" imgW="1129810" imgH="622030" progId="Equation.DSMT4">
                  <p:embed/>
                </p:oleObj>
              </mc:Choice>
              <mc:Fallback>
                <p:oleObj name="Equation" r:id="rId7" imgW="1129810" imgH="622030" progId="Equation.DSMT4">
                  <p:embed/>
                  <p:pic>
                    <p:nvPicPr>
                      <p:cNvPr id="9222" name="Object 6">
                        <a:extLst>
                          <a:ext uri="{FF2B5EF4-FFF2-40B4-BE49-F238E27FC236}">
                            <a16:creationId xmlns:a16="http://schemas.microsoft.com/office/drawing/2014/main" id="{30AF3F05-4AB0-92A3-5D21-C88EC811E9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375" y="4257675"/>
                        <a:ext cx="1116013" cy="614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10">
            <a:extLst>
              <a:ext uri="{FF2B5EF4-FFF2-40B4-BE49-F238E27FC236}">
                <a16:creationId xmlns:a16="http://schemas.microsoft.com/office/drawing/2014/main" id="{A2110DDA-ECA0-83EB-2989-2799458BC163}"/>
              </a:ext>
            </a:extLst>
          </p:cNvPr>
          <p:cNvGraphicFramePr>
            <a:graphicFrameLocks noChangeAspect="1"/>
          </p:cNvGraphicFramePr>
          <p:nvPr/>
        </p:nvGraphicFramePr>
        <p:xfrm>
          <a:off x="882650" y="5024438"/>
          <a:ext cx="1154113" cy="614362"/>
        </p:xfrm>
        <a:graphic>
          <a:graphicData uri="http://schemas.openxmlformats.org/presentationml/2006/ole">
            <mc:AlternateContent xmlns:mc="http://schemas.openxmlformats.org/markup-compatibility/2006">
              <mc:Choice xmlns:v="urn:schemas-microsoft-com:vml" Requires="v">
                <p:oleObj name="Equation" r:id="rId9" imgW="1167893" imgH="622030" progId="Equation.DSMT4">
                  <p:embed/>
                </p:oleObj>
              </mc:Choice>
              <mc:Fallback>
                <p:oleObj name="Equation" r:id="rId9" imgW="1167893" imgH="622030" progId="Equation.DSMT4">
                  <p:embed/>
                  <p:pic>
                    <p:nvPicPr>
                      <p:cNvPr id="9223" name="Object 10">
                        <a:extLst>
                          <a:ext uri="{FF2B5EF4-FFF2-40B4-BE49-F238E27FC236}">
                            <a16:creationId xmlns:a16="http://schemas.microsoft.com/office/drawing/2014/main" id="{A2110DDA-ECA0-83EB-2989-2799458BC1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650" y="5024438"/>
                        <a:ext cx="1154113"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11">
            <a:extLst>
              <a:ext uri="{FF2B5EF4-FFF2-40B4-BE49-F238E27FC236}">
                <a16:creationId xmlns:a16="http://schemas.microsoft.com/office/drawing/2014/main" id="{EFF1653E-B288-2DEF-27F6-BB021DABD4AB}"/>
              </a:ext>
            </a:extLst>
          </p:cNvPr>
          <p:cNvGraphicFramePr>
            <a:graphicFrameLocks noChangeAspect="1"/>
          </p:cNvGraphicFramePr>
          <p:nvPr/>
        </p:nvGraphicFramePr>
        <p:xfrm>
          <a:off x="155575" y="5867400"/>
          <a:ext cx="8455025" cy="776288"/>
        </p:xfrm>
        <a:graphic>
          <a:graphicData uri="http://schemas.openxmlformats.org/presentationml/2006/ole">
            <mc:AlternateContent xmlns:mc="http://schemas.openxmlformats.org/markup-compatibility/2006">
              <mc:Choice xmlns:v="urn:schemas-microsoft-com:vml" Requires="v">
                <p:oleObj name="Equation" r:id="rId11" imgW="9398000" imgH="863600" progId="Equation.DSMT4">
                  <p:embed/>
                </p:oleObj>
              </mc:Choice>
              <mc:Fallback>
                <p:oleObj name="Equation" r:id="rId11" imgW="9398000" imgH="863600" progId="Equation.DSMT4">
                  <p:embed/>
                  <p:pic>
                    <p:nvPicPr>
                      <p:cNvPr id="9224" name="Object 11">
                        <a:extLst>
                          <a:ext uri="{FF2B5EF4-FFF2-40B4-BE49-F238E27FC236}">
                            <a16:creationId xmlns:a16="http://schemas.microsoft.com/office/drawing/2014/main" id="{EFF1653E-B288-2DEF-27F6-BB021DABD4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575" y="5867400"/>
                        <a:ext cx="8455025"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61" name="Group 49">
            <a:extLst>
              <a:ext uri="{FF2B5EF4-FFF2-40B4-BE49-F238E27FC236}">
                <a16:creationId xmlns:a16="http://schemas.microsoft.com/office/drawing/2014/main" id="{519CF3BF-642B-1DE3-F41B-4C71995B7B2A}"/>
              </a:ext>
            </a:extLst>
          </p:cNvPr>
          <p:cNvGrpSpPr>
            <a:grpSpLocks/>
          </p:cNvGrpSpPr>
          <p:nvPr/>
        </p:nvGrpSpPr>
        <p:grpSpPr bwMode="auto">
          <a:xfrm>
            <a:off x="5237163" y="2286000"/>
            <a:ext cx="3678237" cy="3505200"/>
            <a:chOff x="3299" y="1440"/>
            <a:chExt cx="2317" cy="2208"/>
          </a:xfrm>
        </p:grpSpPr>
        <p:grpSp>
          <p:nvGrpSpPr>
            <p:cNvPr id="23563" name="Group 15">
              <a:extLst>
                <a:ext uri="{FF2B5EF4-FFF2-40B4-BE49-F238E27FC236}">
                  <a16:creationId xmlns:a16="http://schemas.microsoft.com/office/drawing/2014/main" id="{3E09AE11-0629-6282-F28E-35AAD7D6DC02}"/>
                </a:ext>
              </a:extLst>
            </p:cNvPr>
            <p:cNvGrpSpPr>
              <a:grpSpLocks noChangeAspect="1"/>
            </p:cNvGrpSpPr>
            <p:nvPr/>
          </p:nvGrpSpPr>
          <p:grpSpPr bwMode="auto">
            <a:xfrm>
              <a:off x="3614" y="1685"/>
              <a:ext cx="71" cy="1753"/>
              <a:chOff x="720" y="864"/>
              <a:chExt cx="96" cy="2400"/>
            </a:xfrm>
          </p:grpSpPr>
          <p:sp>
            <p:nvSpPr>
              <p:cNvPr id="23594" name="Rectangle 16">
                <a:extLst>
                  <a:ext uri="{FF2B5EF4-FFF2-40B4-BE49-F238E27FC236}">
                    <a16:creationId xmlns:a16="http://schemas.microsoft.com/office/drawing/2014/main" id="{19899BDD-F4B9-6C41-1B83-EE1B42ACD57D}"/>
                  </a:ext>
                </a:extLst>
              </p:cNvPr>
              <p:cNvSpPr>
                <a:spLocks noChangeAspect="1"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3595" name="Rectangle 17">
                <a:extLst>
                  <a:ext uri="{FF2B5EF4-FFF2-40B4-BE49-F238E27FC236}">
                    <a16:creationId xmlns:a16="http://schemas.microsoft.com/office/drawing/2014/main" id="{FF20D086-59F4-0C18-FB0E-F3DFB54937BF}"/>
                  </a:ext>
                </a:extLst>
              </p:cNvPr>
              <p:cNvSpPr>
                <a:spLocks noChangeAspect="1"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3596" name="Rectangle 18">
                <a:extLst>
                  <a:ext uri="{FF2B5EF4-FFF2-40B4-BE49-F238E27FC236}">
                    <a16:creationId xmlns:a16="http://schemas.microsoft.com/office/drawing/2014/main" id="{2AB3DDCD-AD06-2C4A-9C9D-6674B2BACF7F}"/>
                  </a:ext>
                </a:extLst>
              </p:cNvPr>
              <p:cNvSpPr>
                <a:spLocks noChangeAspect="1"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23564" name="Line 19">
              <a:extLst>
                <a:ext uri="{FF2B5EF4-FFF2-40B4-BE49-F238E27FC236}">
                  <a16:creationId xmlns:a16="http://schemas.microsoft.com/office/drawing/2014/main" id="{9C066E1A-6BDC-8E4A-3C2F-C677DC8232F2}"/>
                </a:ext>
              </a:extLst>
            </p:cNvPr>
            <p:cNvSpPr>
              <a:spLocks noChangeAspect="1" noChangeShapeType="1"/>
            </p:cNvSpPr>
            <p:nvPr/>
          </p:nvSpPr>
          <p:spPr bwMode="auto">
            <a:xfrm>
              <a:off x="5262" y="1440"/>
              <a:ext cx="0" cy="22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5" name="Line 20">
              <a:extLst>
                <a:ext uri="{FF2B5EF4-FFF2-40B4-BE49-F238E27FC236}">
                  <a16:creationId xmlns:a16="http://schemas.microsoft.com/office/drawing/2014/main" id="{C1435F5C-BC8B-63A9-296F-784458680CF9}"/>
                </a:ext>
              </a:extLst>
            </p:cNvPr>
            <p:cNvSpPr>
              <a:spLocks noChangeAspect="1" noChangeShapeType="1"/>
            </p:cNvSpPr>
            <p:nvPr/>
          </p:nvSpPr>
          <p:spPr bwMode="auto">
            <a:xfrm>
              <a:off x="3685" y="2562"/>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6" name="Line 21">
              <a:extLst>
                <a:ext uri="{FF2B5EF4-FFF2-40B4-BE49-F238E27FC236}">
                  <a16:creationId xmlns:a16="http://schemas.microsoft.com/office/drawing/2014/main" id="{5769B167-9451-87B4-EC70-C266043185AB}"/>
                </a:ext>
              </a:extLst>
            </p:cNvPr>
            <p:cNvSpPr>
              <a:spLocks noChangeAspect="1" noChangeShapeType="1"/>
            </p:cNvSpPr>
            <p:nvPr/>
          </p:nvSpPr>
          <p:spPr bwMode="auto">
            <a:xfrm flipV="1">
              <a:off x="3685" y="1475"/>
              <a:ext cx="1577" cy="1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3567" name="Line 22">
              <a:extLst>
                <a:ext uri="{FF2B5EF4-FFF2-40B4-BE49-F238E27FC236}">
                  <a16:creationId xmlns:a16="http://schemas.microsoft.com/office/drawing/2014/main" id="{24AD3398-9AA7-CC32-14DE-0E539D5D0B23}"/>
                </a:ext>
              </a:extLst>
            </p:cNvPr>
            <p:cNvSpPr>
              <a:spLocks noChangeAspect="1" noChangeShapeType="1"/>
            </p:cNvSpPr>
            <p:nvPr/>
          </p:nvSpPr>
          <p:spPr bwMode="auto">
            <a:xfrm flipV="1">
              <a:off x="3685" y="2191"/>
              <a:ext cx="771" cy="68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8" name="Line 23">
              <a:extLst>
                <a:ext uri="{FF2B5EF4-FFF2-40B4-BE49-F238E27FC236}">
                  <a16:creationId xmlns:a16="http://schemas.microsoft.com/office/drawing/2014/main" id="{008F81E2-F9E7-B8B5-FFEC-9D4814A2D040}"/>
                </a:ext>
              </a:extLst>
            </p:cNvPr>
            <p:cNvSpPr>
              <a:spLocks noChangeAspect="1" noChangeShapeType="1"/>
            </p:cNvSpPr>
            <p:nvPr/>
          </p:nvSpPr>
          <p:spPr bwMode="auto">
            <a:xfrm flipV="1">
              <a:off x="4245" y="1466"/>
              <a:ext cx="1017" cy="9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9" name="Line 24">
              <a:extLst>
                <a:ext uri="{FF2B5EF4-FFF2-40B4-BE49-F238E27FC236}">
                  <a16:creationId xmlns:a16="http://schemas.microsoft.com/office/drawing/2014/main" id="{A1CB2E2D-1E6B-8D79-1B24-D60F825C4E00}"/>
                </a:ext>
              </a:extLst>
            </p:cNvPr>
            <p:cNvSpPr>
              <a:spLocks noChangeAspect="1" noChangeShapeType="1"/>
            </p:cNvSpPr>
            <p:nvPr/>
          </p:nvSpPr>
          <p:spPr bwMode="auto">
            <a:xfrm flipV="1">
              <a:off x="3685" y="1923"/>
              <a:ext cx="701" cy="35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70" name="Line 25">
              <a:extLst>
                <a:ext uri="{FF2B5EF4-FFF2-40B4-BE49-F238E27FC236}">
                  <a16:creationId xmlns:a16="http://schemas.microsoft.com/office/drawing/2014/main" id="{6366F000-0513-CA6F-6623-08A43CD234C7}"/>
                </a:ext>
              </a:extLst>
            </p:cNvPr>
            <p:cNvSpPr>
              <a:spLocks noChangeAspect="1" noChangeShapeType="1"/>
            </p:cNvSpPr>
            <p:nvPr/>
          </p:nvSpPr>
          <p:spPr bwMode="auto">
            <a:xfrm flipV="1">
              <a:off x="4210" y="1477"/>
              <a:ext cx="1054" cy="5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1" name="Line 26">
              <a:extLst>
                <a:ext uri="{FF2B5EF4-FFF2-40B4-BE49-F238E27FC236}">
                  <a16:creationId xmlns:a16="http://schemas.microsoft.com/office/drawing/2014/main" id="{68C63A07-39E1-E9AB-1A72-03264BC0B8BD}"/>
                </a:ext>
              </a:extLst>
            </p:cNvPr>
            <p:cNvSpPr>
              <a:spLocks noChangeAspect="1" noChangeShapeType="1"/>
            </p:cNvSpPr>
            <p:nvPr/>
          </p:nvSpPr>
          <p:spPr bwMode="auto">
            <a:xfrm>
              <a:off x="3685" y="2281"/>
              <a:ext cx="297" cy="3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3572" name="Arc 27">
              <a:extLst>
                <a:ext uri="{FF2B5EF4-FFF2-40B4-BE49-F238E27FC236}">
                  <a16:creationId xmlns:a16="http://schemas.microsoft.com/office/drawing/2014/main" id="{2DC9E506-662E-A5A4-59BD-6AC272D9B701}"/>
                </a:ext>
              </a:extLst>
            </p:cNvPr>
            <p:cNvSpPr>
              <a:spLocks noChangeAspect="1"/>
            </p:cNvSpPr>
            <p:nvPr/>
          </p:nvSpPr>
          <p:spPr bwMode="auto">
            <a:xfrm>
              <a:off x="4105" y="2281"/>
              <a:ext cx="140" cy="28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3573" name="Arc 28">
              <a:extLst>
                <a:ext uri="{FF2B5EF4-FFF2-40B4-BE49-F238E27FC236}">
                  <a16:creationId xmlns:a16="http://schemas.microsoft.com/office/drawing/2014/main" id="{7DE47D5B-469A-538C-121B-6187520018F7}"/>
                </a:ext>
              </a:extLst>
            </p:cNvPr>
            <p:cNvSpPr>
              <a:spLocks noChangeAspect="1"/>
            </p:cNvSpPr>
            <p:nvPr/>
          </p:nvSpPr>
          <p:spPr bwMode="auto">
            <a:xfrm flipV="1">
              <a:off x="3685" y="2386"/>
              <a:ext cx="105" cy="10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3574" name="Line 29">
              <a:extLst>
                <a:ext uri="{FF2B5EF4-FFF2-40B4-BE49-F238E27FC236}">
                  <a16:creationId xmlns:a16="http://schemas.microsoft.com/office/drawing/2014/main" id="{BF037C81-316F-9810-F6A0-DB47CCD45A79}"/>
                </a:ext>
              </a:extLst>
            </p:cNvPr>
            <p:cNvSpPr>
              <a:spLocks noChangeAspect="1" noChangeShapeType="1"/>
            </p:cNvSpPr>
            <p:nvPr/>
          </p:nvSpPr>
          <p:spPr bwMode="auto">
            <a:xfrm flipH="1">
              <a:off x="3720" y="2036"/>
              <a:ext cx="140" cy="3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75" name="Text Box 30">
              <a:extLst>
                <a:ext uri="{FF2B5EF4-FFF2-40B4-BE49-F238E27FC236}">
                  <a16:creationId xmlns:a16="http://schemas.microsoft.com/office/drawing/2014/main" id="{C999054D-3328-F93D-59E0-16CD7F275F6C}"/>
                </a:ext>
              </a:extLst>
            </p:cNvPr>
            <p:cNvSpPr txBox="1">
              <a:spLocks noChangeAspect="1" noChangeArrowheads="1"/>
            </p:cNvSpPr>
            <p:nvPr/>
          </p:nvSpPr>
          <p:spPr bwMode="auto">
            <a:xfrm>
              <a:off x="4034" y="2316"/>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3576" name="Line 31">
              <a:extLst>
                <a:ext uri="{FF2B5EF4-FFF2-40B4-BE49-F238E27FC236}">
                  <a16:creationId xmlns:a16="http://schemas.microsoft.com/office/drawing/2014/main" id="{6391D1E8-0F64-E762-0B15-28A7CAC6AD14}"/>
                </a:ext>
              </a:extLst>
            </p:cNvPr>
            <p:cNvSpPr>
              <a:spLocks noChangeAspect="1" noChangeShapeType="1"/>
            </p:cNvSpPr>
            <p:nvPr/>
          </p:nvSpPr>
          <p:spPr bwMode="auto">
            <a:xfrm flipH="1">
              <a:off x="3299" y="2866"/>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7" name="Line 32">
              <a:extLst>
                <a:ext uri="{FF2B5EF4-FFF2-40B4-BE49-F238E27FC236}">
                  <a16:creationId xmlns:a16="http://schemas.microsoft.com/office/drawing/2014/main" id="{4CD6525F-1603-2E69-A899-871621D8B001}"/>
                </a:ext>
              </a:extLst>
            </p:cNvPr>
            <p:cNvSpPr>
              <a:spLocks noChangeAspect="1" noChangeShapeType="1"/>
            </p:cNvSpPr>
            <p:nvPr/>
          </p:nvSpPr>
          <p:spPr bwMode="auto">
            <a:xfrm flipH="1">
              <a:off x="3299" y="2261"/>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78" name="Line 33">
              <a:extLst>
                <a:ext uri="{FF2B5EF4-FFF2-40B4-BE49-F238E27FC236}">
                  <a16:creationId xmlns:a16="http://schemas.microsoft.com/office/drawing/2014/main" id="{09F9E322-AF1C-7295-04B8-927608BC9471}"/>
                </a:ext>
              </a:extLst>
            </p:cNvPr>
            <p:cNvSpPr>
              <a:spLocks noChangeAspect="1" noChangeShapeType="1"/>
            </p:cNvSpPr>
            <p:nvPr/>
          </p:nvSpPr>
          <p:spPr bwMode="auto">
            <a:xfrm>
              <a:off x="3369" y="2246"/>
              <a:ext cx="0" cy="631"/>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3579" name="Text Box 34">
              <a:extLst>
                <a:ext uri="{FF2B5EF4-FFF2-40B4-BE49-F238E27FC236}">
                  <a16:creationId xmlns:a16="http://schemas.microsoft.com/office/drawing/2014/main" id="{9AD71C15-6E1E-862E-86B3-C47AECD8C022}"/>
                </a:ext>
              </a:extLst>
            </p:cNvPr>
            <p:cNvSpPr txBox="1">
              <a:spLocks noChangeAspect="1" noChangeArrowheads="1"/>
            </p:cNvSpPr>
            <p:nvPr/>
          </p:nvSpPr>
          <p:spPr bwMode="auto">
            <a:xfrm>
              <a:off x="5122" y="2561"/>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23580" name="Text Box 35">
              <a:extLst>
                <a:ext uri="{FF2B5EF4-FFF2-40B4-BE49-F238E27FC236}">
                  <a16:creationId xmlns:a16="http://schemas.microsoft.com/office/drawing/2014/main" id="{1111CAAC-6F70-04C5-69F3-C8F83857928B}"/>
                </a:ext>
              </a:extLst>
            </p:cNvPr>
            <p:cNvSpPr txBox="1">
              <a:spLocks noChangeAspect="1" noChangeArrowheads="1"/>
            </p:cNvSpPr>
            <p:nvPr/>
          </p:nvSpPr>
          <p:spPr bwMode="auto">
            <a:xfrm>
              <a:off x="3408" y="2821"/>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23581" name="Text Box 36">
              <a:extLst>
                <a:ext uri="{FF2B5EF4-FFF2-40B4-BE49-F238E27FC236}">
                  <a16:creationId xmlns:a16="http://schemas.microsoft.com/office/drawing/2014/main" id="{67C028B0-C318-5833-9BDD-964CEFDF1F48}"/>
                </a:ext>
              </a:extLst>
            </p:cNvPr>
            <p:cNvSpPr txBox="1">
              <a:spLocks noChangeAspect="1" noChangeArrowheads="1"/>
            </p:cNvSpPr>
            <p:nvPr/>
          </p:nvSpPr>
          <p:spPr bwMode="auto">
            <a:xfrm>
              <a:off x="3408" y="2016"/>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23582" name="Line 37">
              <a:extLst>
                <a:ext uri="{FF2B5EF4-FFF2-40B4-BE49-F238E27FC236}">
                  <a16:creationId xmlns:a16="http://schemas.microsoft.com/office/drawing/2014/main" id="{7837D362-9577-1627-DEB6-D68CEBE215A8}"/>
                </a:ext>
              </a:extLst>
            </p:cNvPr>
            <p:cNvSpPr>
              <a:spLocks noChangeAspect="1" noChangeShapeType="1"/>
            </p:cNvSpPr>
            <p:nvPr/>
          </p:nvSpPr>
          <p:spPr bwMode="auto">
            <a:xfrm flipV="1">
              <a:off x="3685" y="2654"/>
              <a:ext cx="330" cy="291"/>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3583" name="Text Box 38">
              <a:extLst>
                <a:ext uri="{FF2B5EF4-FFF2-40B4-BE49-F238E27FC236}">
                  <a16:creationId xmlns:a16="http://schemas.microsoft.com/office/drawing/2014/main" id="{31F9DBC6-15CA-DBC4-A0A6-D4950254DE90}"/>
                </a:ext>
              </a:extLst>
            </p:cNvPr>
            <p:cNvSpPr txBox="1">
              <a:spLocks noChangeAspect="1" noChangeArrowheads="1"/>
            </p:cNvSpPr>
            <p:nvPr/>
          </p:nvSpPr>
          <p:spPr bwMode="auto">
            <a:xfrm>
              <a:off x="3825" y="27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23584" name="Line 39">
              <a:extLst>
                <a:ext uri="{FF2B5EF4-FFF2-40B4-BE49-F238E27FC236}">
                  <a16:creationId xmlns:a16="http://schemas.microsoft.com/office/drawing/2014/main" id="{034FAF0D-7C62-1C26-1A4D-D5B6C8525151}"/>
                </a:ext>
              </a:extLst>
            </p:cNvPr>
            <p:cNvSpPr>
              <a:spLocks noChangeAspect="1" noChangeShapeType="1"/>
            </p:cNvSpPr>
            <p:nvPr/>
          </p:nvSpPr>
          <p:spPr bwMode="auto">
            <a:xfrm>
              <a:off x="3685" y="3298"/>
              <a:ext cx="1577"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3585" name="Text Box 40">
              <a:extLst>
                <a:ext uri="{FF2B5EF4-FFF2-40B4-BE49-F238E27FC236}">
                  <a16:creationId xmlns:a16="http://schemas.microsoft.com/office/drawing/2014/main" id="{025AE019-2BEA-B3F6-9D9A-02CC2B734B08}"/>
                </a:ext>
              </a:extLst>
            </p:cNvPr>
            <p:cNvSpPr txBox="1">
              <a:spLocks noChangeAspect="1" noChangeArrowheads="1"/>
            </p:cNvSpPr>
            <p:nvPr/>
          </p:nvSpPr>
          <p:spPr bwMode="auto">
            <a:xfrm>
              <a:off x="4308" y="330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23586" name="Oval 41">
              <a:extLst>
                <a:ext uri="{FF2B5EF4-FFF2-40B4-BE49-F238E27FC236}">
                  <a16:creationId xmlns:a16="http://schemas.microsoft.com/office/drawing/2014/main" id="{5FA11D1A-550D-ACBB-13EB-CBE76ACAE8E4}"/>
                </a:ext>
              </a:extLst>
            </p:cNvPr>
            <p:cNvSpPr>
              <a:spLocks noChangeAspect="1" noChangeArrowheads="1"/>
            </p:cNvSpPr>
            <p:nvPr/>
          </p:nvSpPr>
          <p:spPr bwMode="auto">
            <a:xfrm>
              <a:off x="5242" y="1462"/>
              <a:ext cx="42" cy="4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3587" name="Line 42">
              <a:extLst>
                <a:ext uri="{FF2B5EF4-FFF2-40B4-BE49-F238E27FC236}">
                  <a16:creationId xmlns:a16="http://schemas.microsoft.com/office/drawing/2014/main" id="{E7731379-2D2C-8A51-D0D2-918E7B7B2DC6}"/>
                </a:ext>
              </a:extLst>
            </p:cNvPr>
            <p:cNvSpPr>
              <a:spLocks noChangeAspect="1" noChangeShapeType="1"/>
            </p:cNvSpPr>
            <p:nvPr/>
          </p:nvSpPr>
          <p:spPr bwMode="auto">
            <a:xfrm>
              <a:off x="5262" y="1475"/>
              <a:ext cx="2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88" name="Line 43">
              <a:extLst>
                <a:ext uri="{FF2B5EF4-FFF2-40B4-BE49-F238E27FC236}">
                  <a16:creationId xmlns:a16="http://schemas.microsoft.com/office/drawing/2014/main" id="{C005AF1E-5650-1646-811E-5C88B1C3225C}"/>
                </a:ext>
              </a:extLst>
            </p:cNvPr>
            <p:cNvSpPr>
              <a:spLocks noChangeAspect="1" noChangeShapeType="1"/>
            </p:cNvSpPr>
            <p:nvPr/>
          </p:nvSpPr>
          <p:spPr bwMode="auto">
            <a:xfrm>
              <a:off x="5437" y="1475"/>
              <a:ext cx="0" cy="108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3589" name="Text Box 44">
              <a:extLst>
                <a:ext uri="{FF2B5EF4-FFF2-40B4-BE49-F238E27FC236}">
                  <a16:creationId xmlns:a16="http://schemas.microsoft.com/office/drawing/2014/main" id="{CD997670-DBD8-5EBF-AE77-B2190FD32C26}"/>
                </a:ext>
              </a:extLst>
            </p:cNvPr>
            <p:cNvSpPr txBox="1">
              <a:spLocks noChangeAspect="1" noChangeArrowheads="1"/>
            </p:cNvSpPr>
            <p:nvPr/>
          </p:nvSpPr>
          <p:spPr bwMode="auto">
            <a:xfrm>
              <a:off x="5429" y="1902"/>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23590" name="Text Box 45">
              <a:extLst>
                <a:ext uri="{FF2B5EF4-FFF2-40B4-BE49-F238E27FC236}">
                  <a16:creationId xmlns:a16="http://schemas.microsoft.com/office/drawing/2014/main" id="{0C523B1A-9728-420D-0AFC-E4AA75A4DBAA}"/>
                </a:ext>
              </a:extLst>
            </p:cNvPr>
            <p:cNvSpPr txBox="1">
              <a:spLocks noChangeAspect="1" noChangeArrowheads="1"/>
            </p:cNvSpPr>
            <p:nvPr/>
          </p:nvSpPr>
          <p:spPr bwMode="auto">
            <a:xfrm>
              <a:off x="4203" y="1727"/>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23591" name="Text Box 46">
              <a:extLst>
                <a:ext uri="{FF2B5EF4-FFF2-40B4-BE49-F238E27FC236}">
                  <a16:creationId xmlns:a16="http://schemas.microsoft.com/office/drawing/2014/main" id="{5B39D913-D847-10A1-1795-97B7A58C51CF}"/>
                </a:ext>
              </a:extLst>
            </p:cNvPr>
            <p:cNvSpPr txBox="1">
              <a:spLocks noChangeAspect="1" noChangeArrowheads="1"/>
            </p:cNvSpPr>
            <p:nvPr/>
          </p:nvSpPr>
          <p:spPr bwMode="auto">
            <a:xfrm>
              <a:off x="4491" y="2105"/>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23592" name="Text Box 47">
              <a:extLst>
                <a:ext uri="{FF2B5EF4-FFF2-40B4-BE49-F238E27FC236}">
                  <a16:creationId xmlns:a16="http://schemas.microsoft.com/office/drawing/2014/main" id="{F5DE7E3A-4C9A-84CB-BF18-A924C296111C}"/>
                </a:ext>
              </a:extLst>
            </p:cNvPr>
            <p:cNvSpPr txBox="1">
              <a:spLocks noChangeAspect="1" noChangeArrowheads="1"/>
            </p:cNvSpPr>
            <p:nvPr/>
          </p:nvSpPr>
          <p:spPr bwMode="auto">
            <a:xfrm>
              <a:off x="3825" y="1931"/>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graphicFrame>
          <p:nvGraphicFramePr>
            <p:cNvPr id="23593" name="Object 48">
              <a:extLst>
                <a:ext uri="{FF2B5EF4-FFF2-40B4-BE49-F238E27FC236}">
                  <a16:creationId xmlns:a16="http://schemas.microsoft.com/office/drawing/2014/main" id="{0802DDCD-A8F7-908F-50DA-1EE31F6E0DD2}"/>
                </a:ext>
              </a:extLst>
            </p:cNvPr>
            <p:cNvGraphicFramePr>
              <a:graphicFrameLocks noChangeAspect="1"/>
            </p:cNvGraphicFramePr>
            <p:nvPr/>
          </p:nvGraphicFramePr>
          <p:xfrm>
            <a:off x="4280" y="2632"/>
            <a:ext cx="526" cy="333"/>
          </p:xfrm>
          <a:graphic>
            <a:graphicData uri="http://schemas.openxmlformats.org/presentationml/2006/ole">
              <mc:AlternateContent xmlns:mc="http://schemas.openxmlformats.org/markup-compatibility/2006">
                <mc:Choice xmlns:v="urn:schemas-microsoft-com:vml" Requires="v">
                  <p:oleObj name="Equation" r:id="rId13" imgW="622030" imgH="393529" progId="Equation.DSMT4">
                    <p:embed/>
                  </p:oleObj>
                </mc:Choice>
                <mc:Fallback>
                  <p:oleObj name="Equation" r:id="rId13" imgW="622030" imgH="393529" progId="Equation.DSMT4">
                    <p:embed/>
                    <p:pic>
                      <p:nvPicPr>
                        <p:cNvPr id="23593" name="Object 48">
                          <a:extLst>
                            <a:ext uri="{FF2B5EF4-FFF2-40B4-BE49-F238E27FC236}">
                              <a16:creationId xmlns:a16="http://schemas.microsoft.com/office/drawing/2014/main" id="{0802DDCD-A8F7-908F-50DA-1EE31F6E0D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0" y="2632"/>
                          <a:ext cx="52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562" name="Text Box 35">
            <a:extLst>
              <a:ext uri="{FF2B5EF4-FFF2-40B4-BE49-F238E27FC236}">
                <a16:creationId xmlns:a16="http://schemas.microsoft.com/office/drawing/2014/main" id="{3301D396-CBC8-1732-C72B-DF09856CAB0D}"/>
              </a:ext>
            </a:extLst>
          </p:cNvPr>
          <p:cNvSpPr txBox="1">
            <a:spLocks noChangeArrowheads="1"/>
          </p:cNvSpPr>
          <p:nvPr/>
        </p:nvSpPr>
        <p:spPr bwMode="auto">
          <a:xfrm>
            <a:off x="5029200" y="38862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2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B130F7A7-3B37-B2A6-F701-CD6BD3895288}"/>
              </a:ext>
            </a:extLst>
          </p:cNvPr>
          <p:cNvSpPr txBox="1">
            <a:spLocks noChangeArrowheads="1"/>
          </p:cNvSpPr>
          <p:nvPr/>
        </p:nvSpPr>
        <p:spPr bwMode="auto">
          <a:xfrm>
            <a:off x="174625" y="314325"/>
            <a:ext cx="8740775" cy="1590675"/>
          </a:xfrm>
          <a:prstGeom prst="rect">
            <a:avLst/>
          </a:prstGeom>
          <a:solidFill>
            <a:srgbClr val="339933"/>
          </a:solidFill>
          <a:ln w="38100" algn="ctr">
            <a:solidFill>
              <a:srgbClr val="0066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FFFFFF"/>
                </a:solidFill>
                <a:latin typeface="Tahoma" panose="020B0604030504040204" pitchFamily="34" charset="0"/>
              </a:rPr>
              <a:t>Example: a viewing screen is separated from the double-slit source by 1.2 m.  The distance between the two slits is 0.030 mm.  The second-order bright fringe (m = 2) is 4.5 cm from the center line. </a:t>
            </a:r>
            <a:r>
              <a:rPr lang="en-US" altLang="en-US" sz="2400" b="0">
                <a:solidFill>
                  <a:srgbClr val="FFFF00"/>
                </a:solidFill>
                <a:latin typeface="Tahoma" panose="020B0604030504040204" pitchFamily="34" charset="0"/>
              </a:rPr>
              <a:t>Find the width of the bright fringes.</a:t>
            </a:r>
          </a:p>
        </p:txBody>
      </p:sp>
      <p:sp>
        <p:nvSpPr>
          <p:cNvPr id="10243" name="Text Box 4">
            <a:extLst>
              <a:ext uri="{FF2B5EF4-FFF2-40B4-BE49-F238E27FC236}">
                <a16:creationId xmlns:a16="http://schemas.microsoft.com/office/drawing/2014/main" id="{1E1BADA0-32F9-57E9-2AD5-CF62250B7884}"/>
              </a:ext>
            </a:extLst>
          </p:cNvPr>
          <p:cNvSpPr txBox="1">
            <a:spLocks noChangeArrowheads="1"/>
          </p:cNvSpPr>
          <p:nvPr/>
        </p:nvSpPr>
        <p:spPr bwMode="auto">
          <a:xfrm>
            <a:off x="152400" y="2057400"/>
            <a:ext cx="5334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000000"/>
                </a:solidFill>
                <a:latin typeface="Tahoma" panose="020B0604030504040204" pitchFamily="34" charset="0"/>
              </a:rPr>
              <a:t>Define the bright fringe width to be the distance between two adjacent destructive minima.</a:t>
            </a:r>
          </a:p>
        </p:txBody>
      </p:sp>
      <p:graphicFrame>
        <p:nvGraphicFramePr>
          <p:cNvPr id="10244" name="Object 5">
            <a:extLst>
              <a:ext uri="{FF2B5EF4-FFF2-40B4-BE49-F238E27FC236}">
                <a16:creationId xmlns:a16="http://schemas.microsoft.com/office/drawing/2014/main" id="{731ED2F5-5781-E836-1CC5-74D17845FF05}"/>
              </a:ext>
            </a:extLst>
          </p:cNvPr>
          <p:cNvGraphicFramePr>
            <a:graphicFrameLocks noChangeAspect="1"/>
          </p:cNvGraphicFramePr>
          <p:nvPr/>
        </p:nvGraphicFramePr>
        <p:xfrm>
          <a:off x="227013" y="3352800"/>
          <a:ext cx="3125787" cy="677863"/>
        </p:xfrm>
        <a:graphic>
          <a:graphicData uri="http://schemas.openxmlformats.org/presentationml/2006/ole">
            <mc:AlternateContent xmlns:mc="http://schemas.openxmlformats.org/markup-compatibility/2006">
              <mc:Choice xmlns:v="urn:schemas-microsoft-com:vml" Requires="v">
                <p:oleObj name="Equation" r:id="rId3" imgW="3162300" imgH="685800" progId="Equation.DSMT4">
                  <p:embed/>
                </p:oleObj>
              </mc:Choice>
              <mc:Fallback>
                <p:oleObj name="Equation" r:id="rId3" imgW="3162300" imgH="685800" progId="Equation.DSMT4">
                  <p:embed/>
                  <p:pic>
                    <p:nvPicPr>
                      <p:cNvPr id="10244" name="Object 5">
                        <a:extLst>
                          <a:ext uri="{FF2B5EF4-FFF2-40B4-BE49-F238E27FC236}">
                            <a16:creationId xmlns:a16="http://schemas.microsoft.com/office/drawing/2014/main" id="{731ED2F5-5781-E836-1CC5-74D17845F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3" y="3352800"/>
                        <a:ext cx="3125787"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7">
            <a:extLst>
              <a:ext uri="{FF2B5EF4-FFF2-40B4-BE49-F238E27FC236}">
                <a16:creationId xmlns:a16="http://schemas.microsoft.com/office/drawing/2014/main" id="{625F113D-0150-9008-8FB7-3917D85A3DCA}"/>
              </a:ext>
            </a:extLst>
          </p:cNvPr>
          <p:cNvGraphicFramePr>
            <a:graphicFrameLocks noChangeAspect="1"/>
          </p:cNvGraphicFramePr>
          <p:nvPr/>
        </p:nvGraphicFramePr>
        <p:xfrm>
          <a:off x="228600" y="4191000"/>
          <a:ext cx="2144713" cy="677863"/>
        </p:xfrm>
        <a:graphic>
          <a:graphicData uri="http://schemas.openxmlformats.org/presentationml/2006/ole">
            <mc:AlternateContent xmlns:mc="http://schemas.openxmlformats.org/markup-compatibility/2006">
              <mc:Choice xmlns:v="urn:schemas-microsoft-com:vml" Requires="v">
                <p:oleObj name="Equation" r:id="rId5" imgW="2171700" imgH="685800" progId="Equation.DSMT4">
                  <p:embed/>
                </p:oleObj>
              </mc:Choice>
              <mc:Fallback>
                <p:oleObj name="Equation" r:id="rId5" imgW="2171700" imgH="685800" progId="Equation.DSMT4">
                  <p:embed/>
                  <p:pic>
                    <p:nvPicPr>
                      <p:cNvPr id="10245" name="Object 7">
                        <a:extLst>
                          <a:ext uri="{FF2B5EF4-FFF2-40B4-BE49-F238E27FC236}">
                            <a16:creationId xmlns:a16="http://schemas.microsoft.com/office/drawing/2014/main" id="{625F113D-0150-9008-8FB7-3917D85A3D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191000"/>
                        <a:ext cx="2144713"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8">
            <a:extLst>
              <a:ext uri="{FF2B5EF4-FFF2-40B4-BE49-F238E27FC236}">
                <a16:creationId xmlns:a16="http://schemas.microsoft.com/office/drawing/2014/main" id="{38C25D75-A2B4-6E85-E563-39C85C9DAB09}"/>
              </a:ext>
            </a:extLst>
          </p:cNvPr>
          <p:cNvGraphicFramePr>
            <a:graphicFrameLocks noChangeAspect="1"/>
          </p:cNvGraphicFramePr>
          <p:nvPr/>
        </p:nvGraphicFramePr>
        <p:xfrm>
          <a:off x="207963" y="5853113"/>
          <a:ext cx="4821237" cy="776287"/>
        </p:xfrm>
        <a:graphic>
          <a:graphicData uri="http://schemas.openxmlformats.org/presentationml/2006/ole">
            <mc:AlternateContent xmlns:mc="http://schemas.openxmlformats.org/markup-compatibility/2006">
              <mc:Choice xmlns:v="urn:schemas-microsoft-com:vml" Requires="v">
                <p:oleObj name="Equation" r:id="rId7" imgW="5359400" imgH="863600" progId="Equation.DSMT4">
                  <p:embed/>
                </p:oleObj>
              </mc:Choice>
              <mc:Fallback>
                <p:oleObj name="Equation" r:id="rId7" imgW="5359400" imgH="863600" progId="Equation.DSMT4">
                  <p:embed/>
                  <p:pic>
                    <p:nvPicPr>
                      <p:cNvPr id="10246" name="Object 8">
                        <a:extLst>
                          <a:ext uri="{FF2B5EF4-FFF2-40B4-BE49-F238E27FC236}">
                            <a16:creationId xmlns:a16="http://schemas.microsoft.com/office/drawing/2014/main" id="{38C25D75-A2B4-6E85-E563-39C85C9DAB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963" y="5853113"/>
                        <a:ext cx="4821237" cy="77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583" name="Group 45">
            <a:extLst>
              <a:ext uri="{FF2B5EF4-FFF2-40B4-BE49-F238E27FC236}">
                <a16:creationId xmlns:a16="http://schemas.microsoft.com/office/drawing/2014/main" id="{1C8D7DC9-74BF-0659-390A-9E66F29266B1}"/>
              </a:ext>
            </a:extLst>
          </p:cNvPr>
          <p:cNvGrpSpPr>
            <a:grpSpLocks/>
          </p:cNvGrpSpPr>
          <p:nvPr/>
        </p:nvGrpSpPr>
        <p:grpSpPr bwMode="auto">
          <a:xfrm>
            <a:off x="5237163" y="2286000"/>
            <a:ext cx="3678237" cy="3505200"/>
            <a:chOff x="3299" y="1440"/>
            <a:chExt cx="2317" cy="2208"/>
          </a:xfrm>
        </p:grpSpPr>
        <p:grpSp>
          <p:nvGrpSpPr>
            <p:cNvPr id="24586" name="Group 10">
              <a:extLst>
                <a:ext uri="{FF2B5EF4-FFF2-40B4-BE49-F238E27FC236}">
                  <a16:creationId xmlns:a16="http://schemas.microsoft.com/office/drawing/2014/main" id="{69236794-7636-40AB-461A-399801458A23}"/>
                </a:ext>
              </a:extLst>
            </p:cNvPr>
            <p:cNvGrpSpPr>
              <a:grpSpLocks noChangeAspect="1"/>
            </p:cNvGrpSpPr>
            <p:nvPr/>
          </p:nvGrpSpPr>
          <p:grpSpPr bwMode="auto">
            <a:xfrm>
              <a:off x="3614" y="1685"/>
              <a:ext cx="71" cy="1753"/>
              <a:chOff x="720" y="864"/>
              <a:chExt cx="96" cy="2400"/>
            </a:xfrm>
          </p:grpSpPr>
          <p:sp>
            <p:nvSpPr>
              <p:cNvPr id="24617" name="Rectangle 11">
                <a:extLst>
                  <a:ext uri="{FF2B5EF4-FFF2-40B4-BE49-F238E27FC236}">
                    <a16:creationId xmlns:a16="http://schemas.microsoft.com/office/drawing/2014/main" id="{A22F57CD-EF09-10FF-DED8-48FB828F4DF1}"/>
                  </a:ext>
                </a:extLst>
              </p:cNvPr>
              <p:cNvSpPr>
                <a:spLocks noChangeAspect="1" noChangeArrowheads="1"/>
              </p:cNvSpPr>
              <p:nvPr/>
            </p:nvSpPr>
            <p:spPr bwMode="auto">
              <a:xfrm>
                <a:off x="720" y="1680"/>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4618" name="Rectangle 12">
                <a:extLst>
                  <a:ext uri="{FF2B5EF4-FFF2-40B4-BE49-F238E27FC236}">
                    <a16:creationId xmlns:a16="http://schemas.microsoft.com/office/drawing/2014/main" id="{E90393C3-94EA-430B-14C9-C5D85B5E39B4}"/>
                  </a:ext>
                </a:extLst>
              </p:cNvPr>
              <p:cNvSpPr>
                <a:spLocks noChangeAspect="1" noChangeArrowheads="1"/>
              </p:cNvSpPr>
              <p:nvPr/>
            </p:nvSpPr>
            <p:spPr bwMode="auto">
              <a:xfrm>
                <a:off x="720" y="2496"/>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4619" name="Rectangle 13">
                <a:extLst>
                  <a:ext uri="{FF2B5EF4-FFF2-40B4-BE49-F238E27FC236}">
                    <a16:creationId xmlns:a16="http://schemas.microsoft.com/office/drawing/2014/main" id="{BF248482-FB6E-2F1E-C22E-168B58172680}"/>
                  </a:ext>
                </a:extLst>
              </p:cNvPr>
              <p:cNvSpPr>
                <a:spLocks noChangeAspect="1" noChangeArrowheads="1"/>
              </p:cNvSpPr>
              <p:nvPr/>
            </p:nvSpPr>
            <p:spPr bwMode="auto">
              <a:xfrm>
                <a:off x="720" y="864"/>
                <a:ext cx="96" cy="76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grpSp>
        <p:sp>
          <p:nvSpPr>
            <p:cNvPr id="24587" name="Line 14">
              <a:extLst>
                <a:ext uri="{FF2B5EF4-FFF2-40B4-BE49-F238E27FC236}">
                  <a16:creationId xmlns:a16="http://schemas.microsoft.com/office/drawing/2014/main" id="{3116E1C8-287F-54C7-0E0B-026216266A91}"/>
                </a:ext>
              </a:extLst>
            </p:cNvPr>
            <p:cNvSpPr>
              <a:spLocks noChangeAspect="1" noChangeShapeType="1"/>
            </p:cNvSpPr>
            <p:nvPr/>
          </p:nvSpPr>
          <p:spPr bwMode="auto">
            <a:xfrm>
              <a:off x="5262" y="1440"/>
              <a:ext cx="0" cy="22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8" name="Line 15">
              <a:extLst>
                <a:ext uri="{FF2B5EF4-FFF2-40B4-BE49-F238E27FC236}">
                  <a16:creationId xmlns:a16="http://schemas.microsoft.com/office/drawing/2014/main" id="{3B4888CA-1C3F-340F-FA03-5BF0AFC8A027}"/>
                </a:ext>
              </a:extLst>
            </p:cNvPr>
            <p:cNvSpPr>
              <a:spLocks noChangeAspect="1" noChangeShapeType="1"/>
            </p:cNvSpPr>
            <p:nvPr/>
          </p:nvSpPr>
          <p:spPr bwMode="auto">
            <a:xfrm>
              <a:off x="3685" y="2562"/>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89" name="Line 16">
              <a:extLst>
                <a:ext uri="{FF2B5EF4-FFF2-40B4-BE49-F238E27FC236}">
                  <a16:creationId xmlns:a16="http://schemas.microsoft.com/office/drawing/2014/main" id="{D22D4A44-0296-9295-1D32-4D69289BBC35}"/>
                </a:ext>
              </a:extLst>
            </p:cNvPr>
            <p:cNvSpPr>
              <a:spLocks noChangeAspect="1" noChangeShapeType="1"/>
            </p:cNvSpPr>
            <p:nvPr/>
          </p:nvSpPr>
          <p:spPr bwMode="auto">
            <a:xfrm flipV="1">
              <a:off x="3685" y="1475"/>
              <a:ext cx="1577" cy="10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0" name="Line 17">
              <a:extLst>
                <a:ext uri="{FF2B5EF4-FFF2-40B4-BE49-F238E27FC236}">
                  <a16:creationId xmlns:a16="http://schemas.microsoft.com/office/drawing/2014/main" id="{F30806B4-7A87-ACC3-F0E3-DF29CB18BF06}"/>
                </a:ext>
              </a:extLst>
            </p:cNvPr>
            <p:cNvSpPr>
              <a:spLocks noChangeAspect="1" noChangeShapeType="1"/>
            </p:cNvSpPr>
            <p:nvPr/>
          </p:nvSpPr>
          <p:spPr bwMode="auto">
            <a:xfrm flipV="1">
              <a:off x="3685" y="2191"/>
              <a:ext cx="771" cy="68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591" name="Line 18">
              <a:extLst>
                <a:ext uri="{FF2B5EF4-FFF2-40B4-BE49-F238E27FC236}">
                  <a16:creationId xmlns:a16="http://schemas.microsoft.com/office/drawing/2014/main" id="{90D8A865-7D9D-DCD4-30FC-F323B7FFE03C}"/>
                </a:ext>
              </a:extLst>
            </p:cNvPr>
            <p:cNvSpPr>
              <a:spLocks noChangeAspect="1" noChangeShapeType="1"/>
            </p:cNvSpPr>
            <p:nvPr/>
          </p:nvSpPr>
          <p:spPr bwMode="auto">
            <a:xfrm flipV="1">
              <a:off x="4245" y="1466"/>
              <a:ext cx="1017" cy="91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2" name="Line 19">
              <a:extLst>
                <a:ext uri="{FF2B5EF4-FFF2-40B4-BE49-F238E27FC236}">
                  <a16:creationId xmlns:a16="http://schemas.microsoft.com/office/drawing/2014/main" id="{5B300E96-91EC-2E7D-1406-53B189B147BE}"/>
                </a:ext>
              </a:extLst>
            </p:cNvPr>
            <p:cNvSpPr>
              <a:spLocks noChangeAspect="1" noChangeShapeType="1"/>
            </p:cNvSpPr>
            <p:nvPr/>
          </p:nvSpPr>
          <p:spPr bwMode="auto">
            <a:xfrm flipV="1">
              <a:off x="3685" y="1923"/>
              <a:ext cx="701" cy="35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593" name="Line 20">
              <a:extLst>
                <a:ext uri="{FF2B5EF4-FFF2-40B4-BE49-F238E27FC236}">
                  <a16:creationId xmlns:a16="http://schemas.microsoft.com/office/drawing/2014/main" id="{A40840D2-3C63-22CA-E966-458D70576F4C}"/>
                </a:ext>
              </a:extLst>
            </p:cNvPr>
            <p:cNvSpPr>
              <a:spLocks noChangeAspect="1" noChangeShapeType="1"/>
            </p:cNvSpPr>
            <p:nvPr/>
          </p:nvSpPr>
          <p:spPr bwMode="auto">
            <a:xfrm flipV="1">
              <a:off x="4210" y="1477"/>
              <a:ext cx="1054" cy="53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594" name="Line 21">
              <a:extLst>
                <a:ext uri="{FF2B5EF4-FFF2-40B4-BE49-F238E27FC236}">
                  <a16:creationId xmlns:a16="http://schemas.microsoft.com/office/drawing/2014/main" id="{4D228AB8-9E75-DB4A-C1EF-A7AF2A0E72C6}"/>
                </a:ext>
              </a:extLst>
            </p:cNvPr>
            <p:cNvSpPr>
              <a:spLocks noChangeAspect="1" noChangeShapeType="1"/>
            </p:cNvSpPr>
            <p:nvPr/>
          </p:nvSpPr>
          <p:spPr bwMode="auto">
            <a:xfrm>
              <a:off x="3685" y="2281"/>
              <a:ext cx="297" cy="3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24595" name="Arc 22">
              <a:extLst>
                <a:ext uri="{FF2B5EF4-FFF2-40B4-BE49-F238E27FC236}">
                  <a16:creationId xmlns:a16="http://schemas.microsoft.com/office/drawing/2014/main" id="{46D21811-325A-212B-E545-40B8521CF5C7}"/>
                </a:ext>
              </a:extLst>
            </p:cNvPr>
            <p:cNvSpPr>
              <a:spLocks noChangeAspect="1"/>
            </p:cNvSpPr>
            <p:nvPr/>
          </p:nvSpPr>
          <p:spPr bwMode="auto">
            <a:xfrm>
              <a:off x="4105" y="2281"/>
              <a:ext cx="140" cy="28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4596" name="Arc 23">
              <a:extLst>
                <a:ext uri="{FF2B5EF4-FFF2-40B4-BE49-F238E27FC236}">
                  <a16:creationId xmlns:a16="http://schemas.microsoft.com/office/drawing/2014/main" id="{EA5BE852-DF03-C07C-91B8-EBEA7D8E0BAB}"/>
                </a:ext>
              </a:extLst>
            </p:cNvPr>
            <p:cNvSpPr>
              <a:spLocks noChangeAspect="1"/>
            </p:cNvSpPr>
            <p:nvPr/>
          </p:nvSpPr>
          <p:spPr bwMode="auto">
            <a:xfrm flipV="1">
              <a:off x="3685" y="2386"/>
              <a:ext cx="105" cy="10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4597" name="Line 24">
              <a:extLst>
                <a:ext uri="{FF2B5EF4-FFF2-40B4-BE49-F238E27FC236}">
                  <a16:creationId xmlns:a16="http://schemas.microsoft.com/office/drawing/2014/main" id="{C9752BDA-28E8-4143-8135-343958FA6913}"/>
                </a:ext>
              </a:extLst>
            </p:cNvPr>
            <p:cNvSpPr>
              <a:spLocks noChangeAspect="1" noChangeShapeType="1"/>
            </p:cNvSpPr>
            <p:nvPr/>
          </p:nvSpPr>
          <p:spPr bwMode="auto">
            <a:xfrm flipH="1">
              <a:off x="3720" y="2036"/>
              <a:ext cx="140" cy="38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4598" name="Text Box 25">
              <a:extLst>
                <a:ext uri="{FF2B5EF4-FFF2-40B4-BE49-F238E27FC236}">
                  <a16:creationId xmlns:a16="http://schemas.microsoft.com/office/drawing/2014/main" id="{44ADF72D-2339-5E48-60F5-04AC84BA8C5F}"/>
                </a:ext>
              </a:extLst>
            </p:cNvPr>
            <p:cNvSpPr txBox="1">
              <a:spLocks noChangeAspect="1" noChangeArrowheads="1"/>
            </p:cNvSpPr>
            <p:nvPr/>
          </p:nvSpPr>
          <p:spPr bwMode="auto">
            <a:xfrm>
              <a:off x="4034" y="2316"/>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sp>
          <p:nvSpPr>
            <p:cNvPr id="24599" name="Line 26">
              <a:extLst>
                <a:ext uri="{FF2B5EF4-FFF2-40B4-BE49-F238E27FC236}">
                  <a16:creationId xmlns:a16="http://schemas.microsoft.com/office/drawing/2014/main" id="{D5E520F8-C316-4264-55A7-4F2F97A3EA02}"/>
                </a:ext>
              </a:extLst>
            </p:cNvPr>
            <p:cNvSpPr>
              <a:spLocks noChangeAspect="1" noChangeShapeType="1"/>
            </p:cNvSpPr>
            <p:nvPr/>
          </p:nvSpPr>
          <p:spPr bwMode="auto">
            <a:xfrm flipH="1">
              <a:off x="3299" y="2866"/>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00" name="Line 27">
              <a:extLst>
                <a:ext uri="{FF2B5EF4-FFF2-40B4-BE49-F238E27FC236}">
                  <a16:creationId xmlns:a16="http://schemas.microsoft.com/office/drawing/2014/main" id="{26497257-1565-28B0-01D6-EFF5E9C60DD6}"/>
                </a:ext>
              </a:extLst>
            </p:cNvPr>
            <p:cNvSpPr>
              <a:spLocks noChangeAspect="1" noChangeShapeType="1"/>
            </p:cNvSpPr>
            <p:nvPr/>
          </p:nvSpPr>
          <p:spPr bwMode="auto">
            <a:xfrm flipH="1">
              <a:off x="3299" y="2261"/>
              <a:ext cx="31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01" name="Line 28">
              <a:extLst>
                <a:ext uri="{FF2B5EF4-FFF2-40B4-BE49-F238E27FC236}">
                  <a16:creationId xmlns:a16="http://schemas.microsoft.com/office/drawing/2014/main" id="{A6F3BB19-3017-182D-7ED8-327090FDE381}"/>
                </a:ext>
              </a:extLst>
            </p:cNvPr>
            <p:cNvSpPr>
              <a:spLocks noChangeAspect="1" noChangeShapeType="1"/>
            </p:cNvSpPr>
            <p:nvPr/>
          </p:nvSpPr>
          <p:spPr bwMode="auto">
            <a:xfrm>
              <a:off x="3369" y="2246"/>
              <a:ext cx="0" cy="631"/>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4602" name="Text Box 29">
              <a:extLst>
                <a:ext uri="{FF2B5EF4-FFF2-40B4-BE49-F238E27FC236}">
                  <a16:creationId xmlns:a16="http://schemas.microsoft.com/office/drawing/2014/main" id="{5B73EE12-68C3-265D-0A1F-995506A95A73}"/>
                </a:ext>
              </a:extLst>
            </p:cNvPr>
            <p:cNvSpPr txBox="1">
              <a:spLocks noChangeAspect="1" noChangeArrowheads="1"/>
            </p:cNvSpPr>
            <p:nvPr/>
          </p:nvSpPr>
          <p:spPr bwMode="auto">
            <a:xfrm>
              <a:off x="5122" y="2561"/>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P</a:t>
              </a:r>
              <a:endParaRPr lang="en-US" altLang="en-US" sz="2000" b="0" i="1">
                <a:solidFill>
                  <a:srgbClr val="000000"/>
                </a:solidFill>
                <a:latin typeface="Times New Roman" panose="02020603050405020304" pitchFamily="18" charset="0"/>
              </a:endParaRPr>
            </a:p>
          </p:txBody>
        </p:sp>
        <p:sp>
          <p:nvSpPr>
            <p:cNvPr id="24603" name="Text Box 30">
              <a:extLst>
                <a:ext uri="{FF2B5EF4-FFF2-40B4-BE49-F238E27FC236}">
                  <a16:creationId xmlns:a16="http://schemas.microsoft.com/office/drawing/2014/main" id="{E1CE4F07-E9C0-9FD0-BF95-70349129E9F0}"/>
                </a:ext>
              </a:extLst>
            </p:cNvPr>
            <p:cNvSpPr txBox="1">
              <a:spLocks noChangeAspect="1" noChangeArrowheads="1"/>
            </p:cNvSpPr>
            <p:nvPr/>
          </p:nvSpPr>
          <p:spPr bwMode="auto">
            <a:xfrm>
              <a:off x="3408" y="2821"/>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2</a:t>
              </a:r>
              <a:endParaRPr lang="en-US" altLang="en-US" sz="2000" b="0">
                <a:solidFill>
                  <a:srgbClr val="000000"/>
                </a:solidFill>
                <a:latin typeface="Times New Roman" panose="02020603050405020304" pitchFamily="18" charset="0"/>
              </a:endParaRPr>
            </a:p>
          </p:txBody>
        </p:sp>
        <p:sp>
          <p:nvSpPr>
            <p:cNvPr id="24604" name="Text Box 31">
              <a:extLst>
                <a:ext uri="{FF2B5EF4-FFF2-40B4-BE49-F238E27FC236}">
                  <a16:creationId xmlns:a16="http://schemas.microsoft.com/office/drawing/2014/main" id="{B2F4F2C3-4641-3A14-E611-F347D6166E9C}"/>
                </a:ext>
              </a:extLst>
            </p:cNvPr>
            <p:cNvSpPr txBox="1">
              <a:spLocks noChangeAspect="1" noChangeArrowheads="1"/>
            </p:cNvSpPr>
            <p:nvPr/>
          </p:nvSpPr>
          <p:spPr bwMode="auto">
            <a:xfrm>
              <a:off x="3408" y="2016"/>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a:solidFill>
                    <a:srgbClr val="000000"/>
                  </a:solidFill>
                  <a:latin typeface="Times New Roman" panose="02020603050405020304" pitchFamily="18" charset="0"/>
                </a:rPr>
                <a:t>S</a:t>
              </a:r>
              <a:r>
                <a:rPr lang="de-DE" altLang="en-US" sz="2000" b="0" baseline="-25000">
                  <a:solidFill>
                    <a:srgbClr val="000000"/>
                  </a:solidFill>
                  <a:latin typeface="Times New Roman" panose="02020603050405020304" pitchFamily="18" charset="0"/>
                </a:rPr>
                <a:t>1</a:t>
              </a:r>
              <a:endParaRPr lang="en-US" altLang="en-US" sz="2000" b="0">
                <a:solidFill>
                  <a:srgbClr val="000000"/>
                </a:solidFill>
                <a:latin typeface="Times New Roman" panose="02020603050405020304" pitchFamily="18" charset="0"/>
              </a:endParaRPr>
            </a:p>
          </p:txBody>
        </p:sp>
        <p:sp>
          <p:nvSpPr>
            <p:cNvPr id="24605" name="Line 32">
              <a:extLst>
                <a:ext uri="{FF2B5EF4-FFF2-40B4-BE49-F238E27FC236}">
                  <a16:creationId xmlns:a16="http://schemas.microsoft.com/office/drawing/2014/main" id="{2C2D2203-823A-6499-9448-7C5F5071DCDE}"/>
                </a:ext>
              </a:extLst>
            </p:cNvPr>
            <p:cNvSpPr>
              <a:spLocks noChangeAspect="1" noChangeShapeType="1"/>
            </p:cNvSpPr>
            <p:nvPr/>
          </p:nvSpPr>
          <p:spPr bwMode="auto">
            <a:xfrm flipV="1">
              <a:off x="3685" y="2654"/>
              <a:ext cx="330" cy="291"/>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4606" name="Text Box 33">
              <a:extLst>
                <a:ext uri="{FF2B5EF4-FFF2-40B4-BE49-F238E27FC236}">
                  <a16:creationId xmlns:a16="http://schemas.microsoft.com/office/drawing/2014/main" id="{AC3E4122-AA8B-E0C7-EA6F-7B535306980A}"/>
                </a:ext>
              </a:extLst>
            </p:cNvPr>
            <p:cNvSpPr txBox="1">
              <a:spLocks noChangeAspect="1" noChangeArrowheads="1"/>
            </p:cNvSpPr>
            <p:nvPr/>
          </p:nvSpPr>
          <p:spPr bwMode="auto">
            <a:xfrm>
              <a:off x="3825" y="2772"/>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L</a:t>
              </a:r>
            </a:p>
          </p:txBody>
        </p:sp>
        <p:sp>
          <p:nvSpPr>
            <p:cNvPr id="24607" name="Line 34">
              <a:extLst>
                <a:ext uri="{FF2B5EF4-FFF2-40B4-BE49-F238E27FC236}">
                  <a16:creationId xmlns:a16="http://schemas.microsoft.com/office/drawing/2014/main" id="{B1B08BBC-E365-15B8-641F-B661C9BFA08E}"/>
                </a:ext>
              </a:extLst>
            </p:cNvPr>
            <p:cNvSpPr>
              <a:spLocks noChangeAspect="1" noChangeShapeType="1"/>
            </p:cNvSpPr>
            <p:nvPr/>
          </p:nvSpPr>
          <p:spPr bwMode="auto">
            <a:xfrm>
              <a:off x="3685" y="3298"/>
              <a:ext cx="1577" cy="0"/>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4608" name="Text Box 35">
              <a:extLst>
                <a:ext uri="{FF2B5EF4-FFF2-40B4-BE49-F238E27FC236}">
                  <a16:creationId xmlns:a16="http://schemas.microsoft.com/office/drawing/2014/main" id="{A4A33CC9-DDBB-B807-52B5-85A0E62F2BDF}"/>
                </a:ext>
              </a:extLst>
            </p:cNvPr>
            <p:cNvSpPr txBox="1">
              <a:spLocks noChangeAspect="1" noChangeArrowheads="1"/>
            </p:cNvSpPr>
            <p:nvPr/>
          </p:nvSpPr>
          <p:spPr bwMode="auto">
            <a:xfrm>
              <a:off x="4308" y="3304"/>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R</a:t>
              </a:r>
              <a:endParaRPr lang="en-US" altLang="en-US" sz="2000" b="0" i="1">
                <a:solidFill>
                  <a:srgbClr val="000000"/>
                </a:solidFill>
                <a:latin typeface="Times New Roman" panose="02020603050405020304" pitchFamily="18" charset="0"/>
              </a:endParaRPr>
            </a:p>
          </p:txBody>
        </p:sp>
        <p:sp>
          <p:nvSpPr>
            <p:cNvPr id="24609" name="Oval 36">
              <a:extLst>
                <a:ext uri="{FF2B5EF4-FFF2-40B4-BE49-F238E27FC236}">
                  <a16:creationId xmlns:a16="http://schemas.microsoft.com/office/drawing/2014/main" id="{4AB2DC00-21F4-C1AF-8F11-345E35664027}"/>
                </a:ext>
              </a:extLst>
            </p:cNvPr>
            <p:cNvSpPr>
              <a:spLocks noChangeAspect="1" noChangeArrowheads="1"/>
            </p:cNvSpPr>
            <p:nvPr/>
          </p:nvSpPr>
          <p:spPr bwMode="auto">
            <a:xfrm>
              <a:off x="5242" y="1462"/>
              <a:ext cx="42" cy="42"/>
            </a:xfrm>
            <a:prstGeom prst="ellipse">
              <a:avLst/>
            </a:prstGeom>
            <a:solidFill>
              <a:schemeClr val="tx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solidFill>
                  <a:srgbClr val="000000"/>
                </a:solidFill>
                <a:latin typeface="Tahoma" panose="020B0604030504040204" pitchFamily="34" charset="0"/>
              </a:endParaRPr>
            </a:p>
          </p:txBody>
        </p:sp>
        <p:sp>
          <p:nvSpPr>
            <p:cNvPr id="24610" name="Line 37">
              <a:extLst>
                <a:ext uri="{FF2B5EF4-FFF2-40B4-BE49-F238E27FC236}">
                  <a16:creationId xmlns:a16="http://schemas.microsoft.com/office/drawing/2014/main" id="{16EB6491-D2C9-A8C7-8F25-BCC955B39045}"/>
                </a:ext>
              </a:extLst>
            </p:cNvPr>
            <p:cNvSpPr>
              <a:spLocks noChangeAspect="1" noChangeShapeType="1"/>
            </p:cNvSpPr>
            <p:nvPr/>
          </p:nvSpPr>
          <p:spPr bwMode="auto">
            <a:xfrm>
              <a:off x="5262" y="1475"/>
              <a:ext cx="2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611" name="Line 38">
              <a:extLst>
                <a:ext uri="{FF2B5EF4-FFF2-40B4-BE49-F238E27FC236}">
                  <a16:creationId xmlns:a16="http://schemas.microsoft.com/office/drawing/2014/main" id="{F7F5E286-4DFA-8F50-EBC2-6E0D2328AEE3}"/>
                </a:ext>
              </a:extLst>
            </p:cNvPr>
            <p:cNvSpPr>
              <a:spLocks noChangeAspect="1" noChangeShapeType="1"/>
            </p:cNvSpPr>
            <p:nvPr/>
          </p:nvSpPr>
          <p:spPr bwMode="auto">
            <a:xfrm>
              <a:off x="5437" y="1475"/>
              <a:ext cx="0" cy="1087"/>
            </a:xfrm>
            <a:prstGeom prst="line">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4612" name="Text Box 39">
              <a:extLst>
                <a:ext uri="{FF2B5EF4-FFF2-40B4-BE49-F238E27FC236}">
                  <a16:creationId xmlns:a16="http://schemas.microsoft.com/office/drawing/2014/main" id="{A8D3EEDB-F8B2-B871-A485-D7D712B38F44}"/>
                </a:ext>
              </a:extLst>
            </p:cNvPr>
            <p:cNvSpPr txBox="1">
              <a:spLocks noChangeAspect="1" noChangeArrowheads="1"/>
            </p:cNvSpPr>
            <p:nvPr/>
          </p:nvSpPr>
          <p:spPr bwMode="auto">
            <a:xfrm>
              <a:off x="5429" y="1902"/>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y</a:t>
              </a:r>
              <a:endParaRPr lang="en-US" altLang="en-US" sz="2000" b="0" i="1">
                <a:solidFill>
                  <a:srgbClr val="000000"/>
                </a:solidFill>
                <a:latin typeface="Times New Roman" panose="02020603050405020304" pitchFamily="18" charset="0"/>
              </a:endParaRPr>
            </a:p>
          </p:txBody>
        </p:sp>
        <p:sp>
          <p:nvSpPr>
            <p:cNvPr id="24613" name="Text Box 40">
              <a:extLst>
                <a:ext uri="{FF2B5EF4-FFF2-40B4-BE49-F238E27FC236}">
                  <a16:creationId xmlns:a16="http://schemas.microsoft.com/office/drawing/2014/main" id="{50A25A61-4272-EB6B-E379-D99A536CA3F3}"/>
                </a:ext>
              </a:extLst>
            </p:cNvPr>
            <p:cNvSpPr txBox="1">
              <a:spLocks noChangeAspect="1" noChangeArrowheads="1"/>
            </p:cNvSpPr>
            <p:nvPr/>
          </p:nvSpPr>
          <p:spPr bwMode="auto">
            <a:xfrm>
              <a:off x="4203" y="1727"/>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1</a:t>
              </a:r>
              <a:endParaRPr lang="en-US" altLang="en-US" sz="2000" b="0" i="1">
                <a:solidFill>
                  <a:srgbClr val="000000"/>
                </a:solidFill>
                <a:latin typeface="Times New Roman" panose="02020603050405020304" pitchFamily="18" charset="0"/>
              </a:endParaRPr>
            </a:p>
          </p:txBody>
        </p:sp>
        <p:sp>
          <p:nvSpPr>
            <p:cNvPr id="24614" name="Text Box 41">
              <a:extLst>
                <a:ext uri="{FF2B5EF4-FFF2-40B4-BE49-F238E27FC236}">
                  <a16:creationId xmlns:a16="http://schemas.microsoft.com/office/drawing/2014/main" id="{53E3F16C-C812-101D-4D8D-B30FE592F6EE}"/>
                </a:ext>
              </a:extLst>
            </p:cNvPr>
            <p:cNvSpPr txBox="1">
              <a:spLocks noChangeAspect="1" noChangeArrowheads="1"/>
            </p:cNvSpPr>
            <p:nvPr/>
          </p:nvSpPr>
          <p:spPr bwMode="auto">
            <a:xfrm>
              <a:off x="4491" y="2105"/>
              <a:ext cx="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L</a:t>
              </a:r>
              <a:r>
                <a:rPr lang="de-DE" altLang="en-US" sz="2000" b="0" i="1" baseline="-25000">
                  <a:solidFill>
                    <a:srgbClr val="000000"/>
                  </a:solidFill>
                  <a:latin typeface="Times New Roman" panose="02020603050405020304" pitchFamily="18" charset="0"/>
                </a:rPr>
                <a:t>2</a:t>
              </a:r>
              <a:endParaRPr lang="en-US" altLang="en-US" sz="2000" b="0" i="1">
                <a:solidFill>
                  <a:srgbClr val="000000"/>
                </a:solidFill>
                <a:latin typeface="Times New Roman" panose="02020603050405020304" pitchFamily="18" charset="0"/>
              </a:endParaRPr>
            </a:p>
          </p:txBody>
        </p:sp>
        <p:sp>
          <p:nvSpPr>
            <p:cNvPr id="24615" name="Text Box 42">
              <a:extLst>
                <a:ext uri="{FF2B5EF4-FFF2-40B4-BE49-F238E27FC236}">
                  <a16:creationId xmlns:a16="http://schemas.microsoft.com/office/drawing/2014/main" id="{ADDF6857-F53E-2B5A-20EA-8B79472975A0}"/>
                </a:ext>
              </a:extLst>
            </p:cNvPr>
            <p:cNvSpPr txBox="1">
              <a:spLocks noChangeAspect="1" noChangeArrowheads="1"/>
            </p:cNvSpPr>
            <p:nvPr/>
          </p:nvSpPr>
          <p:spPr bwMode="auto">
            <a:xfrm>
              <a:off x="3825" y="1931"/>
              <a:ext cx="1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0">
                  <a:solidFill>
                    <a:srgbClr val="000000"/>
                  </a:solidFill>
                  <a:latin typeface="Times New Roman" panose="02020603050405020304" pitchFamily="18" charset="0"/>
                  <a:sym typeface="Symbol" panose="05050102010706020507" pitchFamily="18" charset="2"/>
                </a:rPr>
                <a:t></a:t>
              </a:r>
              <a:endParaRPr lang="en-US" altLang="en-US" sz="2000" b="0">
                <a:solidFill>
                  <a:srgbClr val="000000"/>
                </a:solidFill>
                <a:latin typeface="Times New Roman" panose="02020603050405020304" pitchFamily="18" charset="0"/>
              </a:endParaRPr>
            </a:p>
          </p:txBody>
        </p:sp>
        <p:graphicFrame>
          <p:nvGraphicFramePr>
            <p:cNvPr id="24616" name="Object 43">
              <a:extLst>
                <a:ext uri="{FF2B5EF4-FFF2-40B4-BE49-F238E27FC236}">
                  <a16:creationId xmlns:a16="http://schemas.microsoft.com/office/drawing/2014/main" id="{341068AB-91E8-BF55-E76C-0A0D7D864797}"/>
                </a:ext>
              </a:extLst>
            </p:cNvPr>
            <p:cNvGraphicFramePr>
              <a:graphicFrameLocks noChangeAspect="1"/>
            </p:cNvGraphicFramePr>
            <p:nvPr/>
          </p:nvGraphicFramePr>
          <p:xfrm>
            <a:off x="4280" y="2632"/>
            <a:ext cx="526" cy="333"/>
          </p:xfrm>
          <a:graphic>
            <a:graphicData uri="http://schemas.openxmlformats.org/presentationml/2006/ole">
              <mc:AlternateContent xmlns:mc="http://schemas.openxmlformats.org/markup-compatibility/2006">
                <mc:Choice xmlns:v="urn:schemas-microsoft-com:vml" Requires="v">
                  <p:oleObj name="Equation" r:id="rId9" imgW="622030" imgH="393529" progId="Equation.DSMT4">
                    <p:embed/>
                  </p:oleObj>
                </mc:Choice>
                <mc:Fallback>
                  <p:oleObj name="Equation" r:id="rId9" imgW="622030" imgH="393529" progId="Equation.DSMT4">
                    <p:embed/>
                    <p:pic>
                      <p:nvPicPr>
                        <p:cNvPr id="24616" name="Object 43">
                          <a:extLst>
                            <a:ext uri="{FF2B5EF4-FFF2-40B4-BE49-F238E27FC236}">
                              <a16:creationId xmlns:a16="http://schemas.microsoft.com/office/drawing/2014/main" id="{341068AB-91E8-BF55-E76C-0A0D7D8647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0" y="2632"/>
                          <a:ext cx="526"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248" name="Object 44">
            <a:extLst>
              <a:ext uri="{FF2B5EF4-FFF2-40B4-BE49-F238E27FC236}">
                <a16:creationId xmlns:a16="http://schemas.microsoft.com/office/drawing/2014/main" id="{957A0AB1-36BE-FABA-7FBA-BF04A47560FD}"/>
              </a:ext>
            </a:extLst>
          </p:cNvPr>
          <p:cNvGraphicFramePr>
            <a:graphicFrameLocks noChangeAspect="1"/>
          </p:cNvGraphicFramePr>
          <p:nvPr/>
        </p:nvGraphicFramePr>
        <p:xfrm>
          <a:off x="228600" y="5099050"/>
          <a:ext cx="5210175" cy="615950"/>
        </p:xfrm>
        <a:graphic>
          <a:graphicData uri="http://schemas.openxmlformats.org/presentationml/2006/ole">
            <mc:AlternateContent xmlns:mc="http://schemas.openxmlformats.org/markup-compatibility/2006">
              <mc:Choice xmlns:v="urn:schemas-microsoft-com:vml" Requires="v">
                <p:oleObj name="Equation" r:id="rId11" imgW="5791200" imgH="685800" progId="Equation.DSMT4">
                  <p:embed/>
                </p:oleObj>
              </mc:Choice>
              <mc:Fallback>
                <p:oleObj name="Equation" r:id="rId11" imgW="5791200" imgH="685800" progId="Equation.DSMT4">
                  <p:embed/>
                  <p:pic>
                    <p:nvPicPr>
                      <p:cNvPr id="10248" name="Object 44">
                        <a:extLst>
                          <a:ext uri="{FF2B5EF4-FFF2-40B4-BE49-F238E27FC236}">
                            <a16:creationId xmlns:a16="http://schemas.microsoft.com/office/drawing/2014/main" id="{957A0AB1-36BE-FABA-7FBA-BF04A47560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5099050"/>
                        <a:ext cx="5210175"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5" name="Text Box 35">
            <a:extLst>
              <a:ext uri="{FF2B5EF4-FFF2-40B4-BE49-F238E27FC236}">
                <a16:creationId xmlns:a16="http://schemas.microsoft.com/office/drawing/2014/main" id="{1D8CA160-C3F3-6376-9988-DE6B3424AC1B}"/>
              </a:ext>
            </a:extLst>
          </p:cNvPr>
          <p:cNvSpPr txBox="1">
            <a:spLocks noChangeArrowheads="1"/>
          </p:cNvSpPr>
          <p:nvPr/>
        </p:nvSpPr>
        <p:spPr bwMode="auto">
          <a:xfrm>
            <a:off x="5029200" y="3886200"/>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de-DE" altLang="en-US" sz="2000" b="0" i="1">
                <a:solidFill>
                  <a:srgbClr val="000000"/>
                </a:solidFill>
                <a:latin typeface="Times New Roman" panose="02020603050405020304" pitchFamily="18" charset="0"/>
              </a:rPr>
              <a:t>d</a:t>
            </a:r>
            <a:endParaRPr lang="en-US" altLang="en-US" sz="2000" b="0" i="1">
              <a:solidFill>
                <a:srgbClr val="000000"/>
              </a:solidFill>
              <a:latin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2658" name="Rectangle 2">
            <a:extLst>
              <a:ext uri="{FF2B5EF4-FFF2-40B4-BE49-F238E27FC236}">
                <a16:creationId xmlns:a16="http://schemas.microsoft.com/office/drawing/2014/main" id="{7E663195-91B7-651B-3DA1-C18AA82FB35F}"/>
              </a:ext>
            </a:extLst>
          </p:cNvPr>
          <p:cNvSpPr>
            <a:spLocks noGrp="1" noChangeArrowheads="1"/>
          </p:cNvSpPr>
          <p:nvPr>
            <p:ph type="title"/>
          </p:nvPr>
        </p:nvSpPr>
        <p:spPr>
          <a:xfrm>
            <a:off x="205484" y="1279045"/>
            <a:ext cx="8738492" cy="1524000"/>
          </a:xfrm>
        </p:spPr>
        <p:txBody>
          <a:bodyPr>
            <a:normAutofit fontScale="90000"/>
          </a:bodyPr>
          <a:lstStyle/>
          <a:p>
            <a:r>
              <a:rPr lang="en-US" altLang="en-US" sz="2800" dirty="0"/>
              <a:t>In a Young’s double-slit experiment, the angle that locates the second dark fringe on the either side of the central bright fringe is 5.4</a:t>
            </a:r>
            <a:r>
              <a:rPr lang="en-US" altLang="en-US" sz="2800" baseline="30000" dirty="0"/>
              <a:t>o</a:t>
            </a:r>
            <a:r>
              <a:rPr lang="en-US" altLang="en-US" sz="2800" dirty="0"/>
              <a:t>. Find the ratio of the slit separation to the wavelength of the light.</a:t>
            </a:r>
          </a:p>
        </p:txBody>
      </p:sp>
      <p:sp>
        <p:nvSpPr>
          <p:cNvPr id="582661" name="Rectangle 5">
            <a:extLst>
              <a:ext uri="{FF2B5EF4-FFF2-40B4-BE49-F238E27FC236}">
                <a16:creationId xmlns:a16="http://schemas.microsoft.com/office/drawing/2014/main" id="{CAAB2DA0-4B0D-5B45-C1BF-940A31B0E096}"/>
              </a:ext>
            </a:extLst>
          </p:cNvPr>
          <p:cNvSpPr>
            <a:spLocks noGrp="1" noChangeArrowheads="1"/>
          </p:cNvSpPr>
          <p:nvPr>
            <p:ph type="body" sz="half" idx="1"/>
          </p:nvPr>
        </p:nvSpPr>
        <p:spPr>
          <a:xfrm>
            <a:off x="762000" y="3124200"/>
            <a:ext cx="8153400" cy="1524000"/>
          </a:xfrm>
        </p:spPr>
        <p:txBody>
          <a:bodyPr/>
          <a:lstStyle/>
          <a:p>
            <a:pPr>
              <a:lnSpc>
                <a:spcPct val="90000"/>
              </a:lnSpc>
              <a:buFont typeface="Wingdings" panose="05000000000000000000" pitchFamily="2" charset="2"/>
              <a:buNone/>
            </a:pPr>
            <a:r>
              <a:rPr lang="en-US" altLang="en-US" sz="2800">
                <a:cs typeface="Times New Roman" panose="02020603050405020304" pitchFamily="18" charset="0"/>
              </a:rPr>
              <a:t>	For destructive interference</a:t>
            </a:r>
          </a:p>
          <a:p>
            <a:pPr>
              <a:lnSpc>
                <a:spcPct val="90000"/>
              </a:lnSpc>
              <a:buFont typeface="Wingdings" panose="05000000000000000000" pitchFamily="2" charset="2"/>
              <a:buNone/>
            </a:pPr>
            <a:r>
              <a:rPr lang="en-US" altLang="en-US" sz="2800">
                <a:cs typeface="Times New Roman" panose="02020603050405020304" pitchFamily="18" charset="0"/>
              </a:rPr>
              <a:t>	(</a:t>
            </a:r>
            <a:r>
              <a:rPr lang="en-US" altLang="en-US" sz="2800" i="1">
                <a:cs typeface="Times New Roman" panose="02020603050405020304" pitchFamily="18" charset="0"/>
              </a:rPr>
              <a:t>m</a:t>
            </a:r>
            <a:r>
              <a:rPr lang="en-US" altLang="en-US" sz="2800">
                <a:cs typeface="Times New Roman" panose="02020603050405020304" pitchFamily="18" charset="0"/>
              </a:rPr>
              <a:t> + 1/2)</a:t>
            </a:r>
            <a:r>
              <a:rPr lang="en-US" altLang="en-US" sz="2800">
                <a:cs typeface="Times New Roman" panose="02020603050405020304" pitchFamily="18" charset="0"/>
                <a:sym typeface="Symbol" panose="05050102010706020507" pitchFamily="18" charset="2"/>
              </a:rPr>
              <a:t></a:t>
            </a:r>
            <a:r>
              <a:rPr lang="en-US" altLang="en-US" sz="2800">
                <a:cs typeface="Times New Roman" panose="02020603050405020304" pitchFamily="18" charset="0"/>
              </a:rPr>
              <a:t>= </a:t>
            </a:r>
            <a:r>
              <a:rPr lang="en-US" altLang="en-US" sz="2800" i="1">
                <a:cs typeface="Times New Roman" panose="02020603050405020304" pitchFamily="18" charset="0"/>
              </a:rPr>
              <a:t>d</a:t>
            </a:r>
            <a:r>
              <a:rPr lang="en-US" altLang="en-US" sz="2800">
                <a:cs typeface="Times New Roman" panose="02020603050405020304" pitchFamily="18" charset="0"/>
              </a:rPr>
              <a:t> sin </a:t>
            </a:r>
            <a:r>
              <a:rPr lang="en-US" altLang="en-US" sz="2800">
                <a:cs typeface="Times New Roman" panose="02020603050405020304" pitchFamily="18" charset="0"/>
                <a:sym typeface="Symbol" panose="05050102010706020507" pitchFamily="18" charset="2"/>
              </a:rPr>
              <a:t></a:t>
            </a:r>
            <a:r>
              <a:rPr lang="en-US" altLang="en-US" sz="2800">
                <a:cs typeface="Times New Roman" panose="02020603050405020304" pitchFamily="18" charset="0"/>
              </a:rPr>
              <a:t>. </a:t>
            </a:r>
          </a:p>
          <a:p>
            <a:pPr>
              <a:lnSpc>
                <a:spcPct val="90000"/>
              </a:lnSpc>
              <a:buFont typeface="Wingdings" panose="05000000000000000000" pitchFamily="2" charset="2"/>
              <a:buNone/>
            </a:pPr>
            <a:r>
              <a:rPr lang="en-US" altLang="en-US" sz="2800">
                <a:cs typeface="Times New Roman" panose="02020603050405020304" pitchFamily="18" charset="0"/>
              </a:rPr>
              <a:t>	For the second dark fringe, </a:t>
            </a:r>
            <a:r>
              <a:rPr lang="en-US" altLang="en-US" sz="2800" i="1">
                <a:cs typeface="Times New Roman" panose="02020603050405020304" pitchFamily="18" charset="0"/>
              </a:rPr>
              <a:t>m</a:t>
            </a:r>
            <a:r>
              <a:rPr lang="en-US" altLang="en-US" sz="2800">
                <a:cs typeface="Times New Roman" panose="02020603050405020304" pitchFamily="18" charset="0"/>
              </a:rPr>
              <a:t> = 1 so</a:t>
            </a:r>
          </a:p>
        </p:txBody>
      </p:sp>
      <p:sp>
        <p:nvSpPr>
          <p:cNvPr id="582663" name="Rectangle 7">
            <a:extLst>
              <a:ext uri="{FF2B5EF4-FFF2-40B4-BE49-F238E27FC236}">
                <a16:creationId xmlns:a16="http://schemas.microsoft.com/office/drawing/2014/main" id="{BC5BFEB6-EEB0-E70C-3F89-A72693F3E8B5}"/>
              </a:ext>
            </a:extLst>
          </p:cNvPr>
          <p:cNvSpPr>
            <a:spLocks noChangeArrowheads="1"/>
          </p:cNvSpPr>
          <p:nvPr/>
        </p:nvSpPr>
        <p:spPr bwMode="auto">
          <a:xfrm>
            <a:off x="356235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582662" name="Object 6">
            <a:extLst>
              <a:ext uri="{FF2B5EF4-FFF2-40B4-BE49-F238E27FC236}">
                <a16:creationId xmlns:a16="http://schemas.microsoft.com/office/drawing/2014/main" id="{5746893D-F5F2-88E7-5A56-FD4E0095E045}"/>
              </a:ext>
            </a:extLst>
          </p:cNvPr>
          <p:cNvGraphicFramePr>
            <a:graphicFrameLocks noChangeAspect="1"/>
          </p:cNvGraphicFramePr>
          <p:nvPr/>
        </p:nvGraphicFramePr>
        <p:xfrm>
          <a:off x="2514600" y="5105400"/>
          <a:ext cx="3962400" cy="822325"/>
        </p:xfrm>
        <a:graphic>
          <a:graphicData uri="http://schemas.openxmlformats.org/presentationml/2006/ole">
            <mc:AlternateContent xmlns:mc="http://schemas.openxmlformats.org/markup-compatibility/2006">
              <mc:Choice xmlns:v="urn:schemas-microsoft-com:vml" Requires="v">
                <p:oleObj name="Equation" r:id="rId2" imgW="2019300" imgH="419100" progId="Equation.3">
                  <p:embed/>
                </p:oleObj>
              </mc:Choice>
              <mc:Fallback>
                <p:oleObj name="Equation" r:id="rId2" imgW="2019300" imgH="419100" progId="Equation.3">
                  <p:embed/>
                  <p:pic>
                    <p:nvPicPr>
                      <p:cNvPr id="582662" name="Object 6">
                        <a:extLst>
                          <a:ext uri="{FF2B5EF4-FFF2-40B4-BE49-F238E27FC236}">
                            <a16:creationId xmlns:a16="http://schemas.microsoft.com/office/drawing/2014/main" id="{5746893D-F5F2-88E7-5A56-FD4E0095E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105400"/>
                        <a:ext cx="3962400" cy="822325"/>
                      </a:xfrm>
                      <a:prstGeom prst="rect">
                        <a:avLst/>
                      </a:prstGeom>
                      <a:noFill/>
                      <a:ln w="76200" cmpd="tri">
                        <a:solidFill>
                          <a:schemeClr val="accent2"/>
                        </a:solidFill>
                        <a:miter lim="800000"/>
                        <a:headEnd/>
                        <a:tailEnd/>
                      </a:ln>
                      <a:extLst>
                        <a:ext uri="{909E8E84-426E-40DD-AFC4-6F175D3DCCD1}">
                          <a14:hiddenFill xmlns:a14="http://schemas.microsoft.com/office/drawing/2010/main">
                            <a:solidFill>
                              <a:schemeClr val="accent2"/>
                            </a:solidFill>
                          </a14:hiddenFill>
                        </a:ext>
                      </a:extLst>
                    </p:spPr>
                  </p:pic>
                </p:oleObj>
              </mc:Fallback>
            </mc:AlternateContent>
          </a:graphicData>
        </a:graphic>
      </p:graphicFrame>
      <p:sp>
        <p:nvSpPr>
          <p:cNvPr id="2" name="TextBox 1">
            <a:extLst>
              <a:ext uri="{FF2B5EF4-FFF2-40B4-BE49-F238E27FC236}">
                <a16:creationId xmlns:a16="http://schemas.microsoft.com/office/drawing/2014/main" id="{7F053CD9-DB57-2687-C186-3571B5861AB4}"/>
              </a:ext>
            </a:extLst>
          </p:cNvPr>
          <p:cNvSpPr txBox="1"/>
          <p:nvPr/>
        </p:nvSpPr>
        <p:spPr>
          <a:xfrm>
            <a:off x="200024" y="250004"/>
            <a:ext cx="1992853" cy="707886"/>
          </a:xfrm>
          <a:prstGeom prst="rect">
            <a:avLst/>
          </a:prstGeom>
          <a:noFill/>
        </p:spPr>
        <p:txBody>
          <a:bodyPr wrap="none" rtlCol="0">
            <a:spAutoFit/>
          </a:bodyPr>
          <a:lstStyle/>
          <a:p>
            <a:r>
              <a:rPr lang="en-IN" sz="4000" b="1" dirty="0">
                <a:solidFill>
                  <a:srgbClr val="00B050"/>
                </a:solidFill>
              </a:rPr>
              <a:t>Example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82661"/>
                                        </p:tgtEl>
                                        <p:attrNameLst>
                                          <p:attrName>style.visibility</p:attrName>
                                        </p:attrNameLst>
                                      </p:cBhvr>
                                      <p:to>
                                        <p:strVal val="visible"/>
                                      </p:to>
                                    </p:set>
                                    <p:anim calcmode="lin" valueType="num">
                                      <p:cBhvr additive="base">
                                        <p:cTn id="7" dur="500" fill="hold"/>
                                        <p:tgtEl>
                                          <p:spTgt spid="582661"/>
                                        </p:tgtEl>
                                        <p:attrNameLst>
                                          <p:attrName>ppt_x</p:attrName>
                                        </p:attrNameLst>
                                      </p:cBhvr>
                                      <p:tavLst>
                                        <p:tav tm="0">
                                          <p:val>
                                            <p:strVal val="0-#ppt_w/2"/>
                                          </p:val>
                                        </p:tav>
                                        <p:tav tm="100000">
                                          <p:val>
                                            <p:strVal val="#ppt_x"/>
                                          </p:val>
                                        </p:tav>
                                      </p:tavLst>
                                    </p:anim>
                                    <p:anim calcmode="lin" valueType="num">
                                      <p:cBhvr additive="base">
                                        <p:cTn id="8" dur="500" fill="hold"/>
                                        <p:tgtEl>
                                          <p:spTgt spid="5826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82662"/>
                                        </p:tgtEl>
                                        <p:attrNameLst>
                                          <p:attrName>style.visibility</p:attrName>
                                        </p:attrNameLst>
                                      </p:cBhvr>
                                      <p:to>
                                        <p:strVal val="visible"/>
                                      </p:to>
                                    </p:set>
                                    <p:anim calcmode="lin" valueType="num">
                                      <p:cBhvr additive="base">
                                        <p:cTn id="13" dur="500" fill="hold"/>
                                        <p:tgtEl>
                                          <p:spTgt spid="582662"/>
                                        </p:tgtEl>
                                        <p:attrNameLst>
                                          <p:attrName>ppt_x</p:attrName>
                                        </p:attrNameLst>
                                      </p:cBhvr>
                                      <p:tavLst>
                                        <p:tav tm="0">
                                          <p:val>
                                            <p:strVal val="0-#ppt_w/2"/>
                                          </p:val>
                                        </p:tav>
                                        <p:tav tm="100000">
                                          <p:val>
                                            <p:strVal val="#ppt_x"/>
                                          </p:val>
                                        </p:tav>
                                      </p:tavLst>
                                    </p:anim>
                                    <p:anim calcmode="lin" valueType="num">
                                      <p:cBhvr additive="base">
                                        <p:cTn id="14" dur="500" fill="hold"/>
                                        <p:tgtEl>
                                          <p:spTgt spid="5826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C59895B5-7EA9-60D1-2EF5-63E8E41557FD}"/>
              </a:ext>
            </a:extLst>
          </p:cNvPr>
          <p:cNvSpPr>
            <a:spLocks noGrp="1" noChangeArrowheads="1"/>
          </p:cNvSpPr>
          <p:nvPr>
            <p:ph type="title"/>
          </p:nvPr>
        </p:nvSpPr>
        <p:spPr>
          <a:xfrm>
            <a:off x="56508" y="957890"/>
            <a:ext cx="9030984" cy="1801402"/>
          </a:xfrm>
        </p:spPr>
        <p:txBody>
          <a:bodyPr/>
          <a:lstStyle/>
          <a:p>
            <a:r>
              <a:rPr lang="en-US" altLang="en-US" sz="2400" b="1" dirty="0"/>
              <a:t>In a Young’s double-slit experiment the separation </a:t>
            </a:r>
            <a:r>
              <a:rPr lang="en-US" altLang="en-US" sz="2400" b="1" i="1" dirty="0"/>
              <a:t>y</a:t>
            </a:r>
            <a:r>
              <a:rPr lang="en-US" altLang="en-US" sz="2400" b="1" dirty="0"/>
              <a:t> between the first-order bright fringe and the central fringe is 0.0240 m, when the light has a wavelength of 475 nm. Assume that angles are small enough so sin </a:t>
            </a:r>
            <a:r>
              <a:rPr lang="en-US" altLang="en-US" sz="2400" b="1" i="1" dirty="0">
                <a:sym typeface="Symbol" panose="05050102010706020507" pitchFamily="18" charset="2"/>
              </a:rPr>
              <a:t></a:t>
            </a:r>
            <a:r>
              <a:rPr lang="en-US" altLang="en-US" sz="2400" b="1" dirty="0">
                <a:sym typeface="Symbol" panose="05050102010706020507" pitchFamily="18" charset="2"/>
              </a:rPr>
              <a:t>  tan </a:t>
            </a:r>
            <a:r>
              <a:rPr lang="en-US" altLang="en-US" sz="2400" b="1" i="1" dirty="0">
                <a:sym typeface="Symbol" panose="05050102010706020507" pitchFamily="18" charset="2"/>
              </a:rPr>
              <a:t></a:t>
            </a:r>
            <a:r>
              <a:rPr lang="en-US" altLang="en-US" sz="2400" b="1" dirty="0"/>
              <a:t>. Find the separation </a:t>
            </a:r>
            <a:r>
              <a:rPr lang="en-US" altLang="en-US" sz="2400" b="1" i="1" dirty="0"/>
              <a:t>y</a:t>
            </a:r>
            <a:r>
              <a:rPr lang="en-US" altLang="en-US" sz="2400" b="1" dirty="0"/>
              <a:t> when the light has a wavelength of 611 nm.</a:t>
            </a:r>
          </a:p>
        </p:txBody>
      </p:sp>
      <p:sp>
        <p:nvSpPr>
          <p:cNvPr id="584707" name="Rectangle 3">
            <a:extLst>
              <a:ext uri="{FF2B5EF4-FFF2-40B4-BE49-F238E27FC236}">
                <a16:creationId xmlns:a16="http://schemas.microsoft.com/office/drawing/2014/main" id="{87CB1FDF-FC18-E4F5-8E4D-C0D9BEE98ECA}"/>
              </a:ext>
            </a:extLst>
          </p:cNvPr>
          <p:cNvSpPr>
            <a:spLocks noGrp="1" noChangeArrowheads="1"/>
          </p:cNvSpPr>
          <p:nvPr>
            <p:ph type="body" sz="half" idx="1"/>
          </p:nvPr>
        </p:nvSpPr>
        <p:spPr>
          <a:xfrm>
            <a:off x="304800" y="2971800"/>
            <a:ext cx="8494713" cy="3048000"/>
          </a:xfrm>
        </p:spPr>
        <p:txBody>
          <a:bodyPr>
            <a:normAutofit fontScale="92500" lnSpcReduction="20000"/>
          </a:bodyPr>
          <a:lstStyle/>
          <a:p>
            <a:pPr>
              <a:lnSpc>
                <a:spcPct val="90000"/>
              </a:lnSpc>
              <a:buFont typeface="Wingdings" panose="05000000000000000000" pitchFamily="2" charset="2"/>
              <a:buNone/>
            </a:pPr>
            <a:r>
              <a:rPr lang="en-US" altLang="en-US" sz="2400">
                <a:cs typeface="Times New Roman" panose="02020603050405020304" pitchFamily="18" charset="0"/>
              </a:rPr>
              <a:t>	We have that</a:t>
            </a:r>
            <a:r>
              <a:rPr lang="en-US" altLang="en-US" sz="2400">
                <a:solidFill>
                  <a:schemeClr val="tx2"/>
                </a:solidFill>
                <a:cs typeface="Times New Roman" panose="02020603050405020304" pitchFamily="18" charset="0"/>
              </a:rPr>
              <a:t> </a:t>
            </a:r>
            <a:r>
              <a:rPr lang="en-US" altLang="en-US" sz="2400" i="1">
                <a:solidFill>
                  <a:schemeClr val="tx2"/>
                </a:solidFill>
                <a:cs typeface="Times New Roman" panose="02020603050405020304" pitchFamily="18" charset="0"/>
              </a:rPr>
              <a:t>y</a:t>
            </a:r>
            <a:r>
              <a:rPr lang="en-US" altLang="en-US" sz="2400">
                <a:solidFill>
                  <a:schemeClr val="tx2"/>
                </a:solidFill>
                <a:cs typeface="Times New Roman" panose="02020603050405020304" pitchFamily="18" charset="0"/>
              </a:rPr>
              <a:t> = </a:t>
            </a:r>
            <a:r>
              <a:rPr lang="en-US" altLang="en-US" sz="2400" i="1">
                <a:solidFill>
                  <a:schemeClr val="tx2"/>
                </a:solidFill>
                <a:cs typeface="Times New Roman" panose="02020603050405020304" pitchFamily="18" charset="0"/>
              </a:rPr>
              <a:t>L</a:t>
            </a:r>
            <a:r>
              <a:rPr lang="en-US" altLang="en-US" sz="2400">
                <a:solidFill>
                  <a:schemeClr val="tx2"/>
                </a:solidFill>
                <a:cs typeface="Times New Roman" panose="02020603050405020304" pitchFamily="18" charset="0"/>
              </a:rPr>
              <a:t> tan </a:t>
            </a:r>
            <a:r>
              <a:rPr lang="en-US" altLang="en-US" sz="2400" i="1">
                <a:solidFill>
                  <a:schemeClr val="tx2"/>
                </a:solidFill>
                <a:cs typeface="Times New Roman" panose="02020603050405020304" pitchFamily="18" charset="0"/>
                <a:sym typeface="Symbol" panose="05050102010706020507" pitchFamily="18" charset="2"/>
              </a:rPr>
              <a:t></a:t>
            </a:r>
            <a:r>
              <a:rPr lang="en-US" altLang="en-US" sz="2400">
                <a:solidFill>
                  <a:schemeClr val="tx2"/>
                </a:solidFill>
                <a:cs typeface="Times New Roman" panose="02020603050405020304" pitchFamily="18" charset="0"/>
              </a:rPr>
              <a:t> </a:t>
            </a:r>
            <a:r>
              <a:rPr lang="en-US" altLang="en-US" sz="2400">
                <a:cs typeface="Times New Roman" panose="02020603050405020304" pitchFamily="18" charset="0"/>
              </a:rPr>
              <a:t>. Since for small angles, tan </a:t>
            </a:r>
            <a:r>
              <a:rPr lang="en-US" altLang="en-US" sz="2400" i="1">
                <a:cs typeface="Times New Roman" panose="02020603050405020304" pitchFamily="18" charset="0"/>
                <a:sym typeface="Symbol" panose="05050102010706020507" pitchFamily="18" charset="2"/>
              </a:rPr>
              <a:t></a:t>
            </a:r>
            <a:r>
              <a:rPr lang="en-US" altLang="en-US" sz="2400">
                <a:cs typeface="Times New Roman" panose="02020603050405020304" pitchFamily="18" charset="0"/>
              </a:rPr>
              <a:t> </a:t>
            </a:r>
            <a:r>
              <a:rPr lang="en-US" altLang="en-US" sz="2400">
                <a:cs typeface="Times New Roman" panose="02020603050405020304" pitchFamily="18" charset="0"/>
                <a:sym typeface="Symbol" panose="05050102010706020507" pitchFamily="18" charset="2"/>
              </a:rPr>
              <a:t></a:t>
            </a:r>
            <a:r>
              <a:rPr lang="en-US" altLang="en-US" sz="2400">
                <a:cs typeface="Times New Roman" panose="02020603050405020304" pitchFamily="18" charset="0"/>
              </a:rPr>
              <a:t> sin </a:t>
            </a:r>
            <a:r>
              <a:rPr lang="en-US" altLang="en-US" sz="2400" i="1">
                <a:cs typeface="Times New Roman" panose="02020603050405020304" pitchFamily="18" charset="0"/>
                <a:sym typeface="Symbol" panose="05050102010706020507" pitchFamily="18" charset="2"/>
              </a:rPr>
              <a:t></a:t>
            </a:r>
            <a:r>
              <a:rPr lang="en-US" altLang="en-US" sz="2400">
                <a:cs typeface="Times New Roman" panose="02020603050405020304" pitchFamily="18" charset="0"/>
              </a:rPr>
              <a:t> = </a:t>
            </a:r>
            <a:r>
              <a:rPr lang="en-US" altLang="en-US" sz="2800" i="1">
                <a:cs typeface="Times New Roman" panose="02020603050405020304" pitchFamily="18" charset="0"/>
                <a:sym typeface="Symbol" panose="05050102010706020507" pitchFamily="18" charset="2"/>
              </a:rPr>
              <a:t></a:t>
            </a:r>
            <a:r>
              <a:rPr lang="en-US" altLang="en-US" sz="2400">
                <a:cs typeface="Times New Roman" panose="02020603050405020304" pitchFamily="18" charset="0"/>
              </a:rPr>
              <a:t> /</a:t>
            </a:r>
            <a:r>
              <a:rPr lang="en-US" altLang="en-US" sz="2400" i="1">
                <a:cs typeface="Times New Roman" panose="02020603050405020304" pitchFamily="18" charset="0"/>
              </a:rPr>
              <a:t>d</a:t>
            </a:r>
            <a:r>
              <a:rPr lang="en-US" altLang="en-US" sz="2400">
                <a:cs typeface="Times New Roman" panose="02020603050405020304" pitchFamily="18" charset="0"/>
              </a:rPr>
              <a:t>, </a:t>
            </a:r>
            <a:r>
              <a:rPr lang="en-US" altLang="en-US" sz="2400" i="1">
                <a:cs typeface="Times New Roman" panose="02020603050405020304" pitchFamily="18" charset="0"/>
              </a:rPr>
              <a:t>y</a:t>
            </a:r>
            <a:r>
              <a:rPr lang="en-US" altLang="en-US" sz="2400">
                <a:cs typeface="Times New Roman" panose="02020603050405020304" pitchFamily="18" charset="0"/>
              </a:rPr>
              <a:t> = (</a:t>
            </a:r>
            <a:r>
              <a:rPr lang="en-US" altLang="en-US" sz="2400" i="1">
                <a:cs typeface="Times New Roman" panose="02020603050405020304" pitchFamily="18" charset="0"/>
              </a:rPr>
              <a:t>L</a:t>
            </a:r>
            <a:r>
              <a:rPr lang="en-US" altLang="en-US" sz="2400">
                <a:cs typeface="Times New Roman" panose="02020603050405020304" pitchFamily="18" charset="0"/>
              </a:rPr>
              <a:t>/</a:t>
            </a:r>
            <a:r>
              <a:rPr lang="en-US" altLang="en-US" sz="2400" i="1">
                <a:cs typeface="Times New Roman" panose="02020603050405020304" pitchFamily="18" charset="0"/>
              </a:rPr>
              <a:t>d</a:t>
            </a:r>
            <a:r>
              <a:rPr lang="en-US" altLang="en-US" sz="2400">
                <a:cs typeface="Times New Roman" panose="02020603050405020304" pitchFamily="18" charset="0"/>
              </a:rPr>
              <a:t>) </a:t>
            </a:r>
            <a:r>
              <a:rPr lang="en-US" altLang="en-US" sz="2800" i="1">
                <a:cs typeface="Times New Roman" panose="02020603050405020304" pitchFamily="18" charset="0"/>
                <a:sym typeface="Symbol" panose="05050102010706020507" pitchFamily="18" charset="2"/>
              </a:rPr>
              <a:t></a:t>
            </a:r>
            <a:r>
              <a:rPr lang="en-US" altLang="en-US" sz="2400">
                <a:cs typeface="Times New Roman" panose="02020603050405020304" pitchFamily="18" charset="0"/>
              </a:rPr>
              <a:t>. The first case gives</a:t>
            </a:r>
          </a:p>
          <a:p>
            <a:pPr>
              <a:lnSpc>
                <a:spcPct val="90000"/>
              </a:lnSpc>
              <a:buFont typeface="Wingdings" panose="05000000000000000000" pitchFamily="2" charset="2"/>
              <a:buNone/>
            </a:pPr>
            <a:endParaRPr lang="en-US" altLang="en-US" sz="2400">
              <a:cs typeface="Times New Roman" panose="02020603050405020304" pitchFamily="18" charset="0"/>
            </a:endParaRPr>
          </a:p>
          <a:p>
            <a:pPr algn="ctr">
              <a:lnSpc>
                <a:spcPct val="90000"/>
              </a:lnSpc>
              <a:buFont typeface="Wingdings" panose="05000000000000000000" pitchFamily="2" charset="2"/>
              <a:buNone/>
            </a:pPr>
            <a:r>
              <a:rPr lang="en-US" altLang="en-US" sz="2400" i="1">
                <a:cs typeface="Times New Roman" panose="02020603050405020304" pitchFamily="18" charset="0"/>
              </a:rPr>
              <a:t>	L</a:t>
            </a:r>
            <a:r>
              <a:rPr lang="en-US" altLang="en-US" sz="2400">
                <a:cs typeface="Times New Roman" panose="02020603050405020304" pitchFamily="18" charset="0"/>
              </a:rPr>
              <a:t>/</a:t>
            </a:r>
            <a:r>
              <a:rPr lang="en-US" altLang="en-US" sz="2400" i="1">
                <a:cs typeface="Times New Roman" panose="02020603050405020304" pitchFamily="18" charset="0"/>
              </a:rPr>
              <a:t>d</a:t>
            </a:r>
            <a:r>
              <a:rPr lang="en-US" altLang="en-US" sz="2400">
                <a:cs typeface="Times New Roman" panose="02020603050405020304" pitchFamily="18" charset="0"/>
              </a:rPr>
              <a:t> = </a:t>
            </a:r>
            <a:r>
              <a:rPr lang="en-US" altLang="en-US" sz="2400" i="1">
                <a:cs typeface="Times New Roman" panose="02020603050405020304" pitchFamily="18" charset="0"/>
              </a:rPr>
              <a:t>y</a:t>
            </a:r>
            <a:r>
              <a:rPr lang="en-US" altLang="en-US" sz="2400">
                <a:cs typeface="Times New Roman" panose="02020603050405020304" pitchFamily="18" charset="0"/>
              </a:rPr>
              <a:t>/ </a:t>
            </a:r>
            <a:r>
              <a:rPr lang="en-US" altLang="en-US" sz="2800" i="1">
                <a:cs typeface="Times New Roman" panose="02020603050405020304" pitchFamily="18" charset="0"/>
                <a:sym typeface="Symbol" panose="05050102010706020507" pitchFamily="18" charset="2"/>
              </a:rPr>
              <a:t></a:t>
            </a:r>
            <a:r>
              <a:rPr lang="en-US" altLang="en-US" sz="2400" i="1">
                <a:cs typeface="Times New Roman" panose="02020603050405020304" pitchFamily="18" charset="0"/>
              </a:rPr>
              <a:t> </a:t>
            </a:r>
            <a:r>
              <a:rPr lang="en-US" altLang="en-US" sz="2400">
                <a:cs typeface="Times New Roman" panose="02020603050405020304" pitchFamily="18" charset="0"/>
              </a:rPr>
              <a:t>= (2.40 x 10</a:t>
            </a:r>
            <a:r>
              <a:rPr lang="en-US" altLang="en-US" sz="2400" baseline="30000">
                <a:cs typeface="Times New Roman" panose="02020603050405020304" pitchFamily="18" charset="0"/>
              </a:rPr>
              <a:t>–2</a:t>
            </a:r>
            <a:r>
              <a:rPr lang="en-US" altLang="en-US" sz="2400">
                <a:cs typeface="Times New Roman" panose="02020603050405020304" pitchFamily="18" charset="0"/>
              </a:rPr>
              <a:t> m)/(475 x 10</a:t>
            </a:r>
            <a:r>
              <a:rPr lang="en-US" altLang="en-US" sz="2400" baseline="30000">
                <a:cs typeface="Times New Roman" panose="02020603050405020304" pitchFamily="18" charset="0"/>
              </a:rPr>
              <a:t>–9</a:t>
            </a:r>
            <a:r>
              <a:rPr lang="en-US" altLang="en-US" sz="2400">
                <a:cs typeface="Times New Roman" panose="02020603050405020304" pitchFamily="18" charset="0"/>
              </a:rPr>
              <a:t> m) = 5.05 x 10</a:t>
            </a:r>
            <a:r>
              <a:rPr lang="en-US" altLang="en-US" sz="2400" baseline="30000">
                <a:cs typeface="Times New Roman" panose="02020603050405020304" pitchFamily="18" charset="0"/>
              </a:rPr>
              <a:t>4</a:t>
            </a:r>
          </a:p>
          <a:p>
            <a:pPr>
              <a:lnSpc>
                <a:spcPct val="90000"/>
              </a:lnSpc>
              <a:buFont typeface="Wingdings" panose="05000000000000000000" pitchFamily="2" charset="2"/>
              <a:buNone/>
            </a:pPr>
            <a:r>
              <a:rPr lang="en-US" altLang="en-US" sz="2400">
                <a:cs typeface="Times New Roman" panose="02020603050405020304" pitchFamily="18" charset="0"/>
              </a:rPr>
              <a:t> </a:t>
            </a:r>
          </a:p>
          <a:p>
            <a:pPr>
              <a:lnSpc>
                <a:spcPct val="90000"/>
              </a:lnSpc>
              <a:buFont typeface="Wingdings" panose="05000000000000000000" pitchFamily="2" charset="2"/>
              <a:buNone/>
            </a:pPr>
            <a:r>
              <a:rPr lang="en-US" altLang="en-US" sz="2400">
                <a:cs typeface="Times New Roman" panose="02020603050405020304" pitchFamily="18" charset="0"/>
              </a:rPr>
              <a:t>	Then the fringe separation in the second case is</a:t>
            </a:r>
          </a:p>
          <a:p>
            <a:pPr>
              <a:lnSpc>
                <a:spcPct val="90000"/>
              </a:lnSpc>
              <a:buFont typeface="Wingdings" panose="05000000000000000000" pitchFamily="2" charset="2"/>
              <a:buNone/>
            </a:pPr>
            <a:r>
              <a:rPr lang="en-US" altLang="en-US" sz="2400">
                <a:cs typeface="Times New Roman" panose="02020603050405020304" pitchFamily="18" charset="0"/>
              </a:rPr>
              <a:t> </a:t>
            </a:r>
          </a:p>
          <a:p>
            <a:pPr>
              <a:lnSpc>
                <a:spcPct val="90000"/>
              </a:lnSpc>
              <a:buFont typeface="Wingdings" panose="05000000000000000000" pitchFamily="2" charset="2"/>
              <a:buNone/>
            </a:pPr>
            <a:r>
              <a:rPr lang="en-US" altLang="en-US" sz="2400" i="1">
                <a:cs typeface="Times New Roman" panose="02020603050405020304" pitchFamily="18" charset="0"/>
              </a:rPr>
              <a:t>	y</a:t>
            </a:r>
            <a:r>
              <a:rPr lang="en-US" altLang="en-US" sz="2400">
                <a:cs typeface="Times New Roman" panose="02020603050405020304" pitchFamily="18" charset="0"/>
              </a:rPr>
              <a:t> = (5.05 x 10</a:t>
            </a:r>
            <a:r>
              <a:rPr lang="en-US" altLang="en-US" sz="2400" baseline="30000">
                <a:cs typeface="Times New Roman" panose="02020603050405020304" pitchFamily="18" charset="0"/>
              </a:rPr>
              <a:t>4</a:t>
            </a:r>
            <a:r>
              <a:rPr lang="en-US" altLang="en-US" sz="2400">
                <a:cs typeface="Times New Roman" panose="02020603050405020304" pitchFamily="18" charset="0"/>
              </a:rPr>
              <a:t>)(611 x 10</a:t>
            </a:r>
            <a:r>
              <a:rPr lang="en-US" altLang="en-US" sz="2400" baseline="30000">
                <a:cs typeface="Times New Roman" panose="02020603050405020304" pitchFamily="18" charset="0"/>
              </a:rPr>
              <a:t>–9</a:t>
            </a:r>
            <a:r>
              <a:rPr lang="en-US" altLang="en-US" sz="2400">
                <a:cs typeface="Times New Roman" panose="02020603050405020304" pitchFamily="18" charset="0"/>
              </a:rPr>
              <a:t> m) = </a:t>
            </a:r>
            <a:r>
              <a:rPr lang="en-US" altLang="en-US" sz="2400">
                <a:solidFill>
                  <a:schemeClr val="hlink"/>
                </a:solidFill>
                <a:cs typeface="Times New Roman" panose="02020603050405020304" pitchFamily="18" charset="0"/>
              </a:rPr>
              <a:t>0.0309 m.</a:t>
            </a:r>
            <a:r>
              <a:rPr lang="en-US" altLang="en-US" sz="2400">
                <a:cs typeface="Times New Roman" panose="02020603050405020304" pitchFamily="18" charset="0"/>
              </a:rPr>
              <a:t> </a:t>
            </a:r>
            <a:endParaRPr lang="en-US" altLang="en-US" sz="2400"/>
          </a:p>
        </p:txBody>
      </p:sp>
      <p:sp>
        <p:nvSpPr>
          <p:cNvPr id="2" name="TextBox 1">
            <a:extLst>
              <a:ext uri="{FF2B5EF4-FFF2-40B4-BE49-F238E27FC236}">
                <a16:creationId xmlns:a16="http://schemas.microsoft.com/office/drawing/2014/main" id="{024ADBFD-0771-5935-831E-8ACE558781FD}"/>
              </a:ext>
            </a:extLst>
          </p:cNvPr>
          <p:cNvSpPr txBox="1"/>
          <p:nvPr/>
        </p:nvSpPr>
        <p:spPr>
          <a:xfrm>
            <a:off x="200024" y="250004"/>
            <a:ext cx="1992853" cy="707886"/>
          </a:xfrm>
          <a:prstGeom prst="rect">
            <a:avLst/>
          </a:prstGeom>
          <a:noFill/>
        </p:spPr>
        <p:txBody>
          <a:bodyPr wrap="none" rtlCol="0">
            <a:spAutoFit/>
          </a:bodyPr>
          <a:lstStyle/>
          <a:p>
            <a:r>
              <a:rPr lang="en-IN" sz="4000" b="1" dirty="0">
                <a:solidFill>
                  <a:srgbClr val="00B050"/>
                </a:solidFill>
              </a:rPr>
              <a:t>Example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84707"/>
                                        </p:tgtEl>
                                        <p:attrNameLst>
                                          <p:attrName>style.visibility</p:attrName>
                                        </p:attrNameLst>
                                      </p:cBhvr>
                                      <p:to>
                                        <p:strVal val="visible"/>
                                      </p:to>
                                    </p:set>
                                    <p:anim calcmode="lin" valueType="num">
                                      <p:cBhvr additive="base">
                                        <p:cTn id="7" dur="500" fill="hold"/>
                                        <p:tgtEl>
                                          <p:spTgt spid="584707"/>
                                        </p:tgtEl>
                                        <p:attrNameLst>
                                          <p:attrName>ppt_x</p:attrName>
                                        </p:attrNameLst>
                                      </p:cBhvr>
                                      <p:tavLst>
                                        <p:tav tm="0">
                                          <p:val>
                                            <p:strVal val="0-#ppt_w/2"/>
                                          </p:val>
                                        </p:tav>
                                        <p:tav tm="100000">
                                          <p:val>
                                            <p:strVal val="#ppt_x"/>
                                          </p:val>
                                        </p:tav>
                                      </p:tavLst>
                                    </p:anim>
                                    <p:anim calcmode="lin" valueType="num">
                                      <p:cBhvr additive="base">
                                        <p:cTn id="8" dur="500" fill="hold"/>
                                        <p:tgtEl>
                                          <p:spTgt spid="584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6">
            <a:extLst>
              <a:ext uri="{FF2B5EF4-FFF2-40B4-BE49-F238E27FC236}">
                <a16:creationId xmlns:a16="http://schemas.microsoft.com/office/drawing/2014/main" id="{F3748FCB-74FE-33BD-71E7-B9676C1D4CA2}"/>
              </a:ext>
            </a:extLst>
          </p:cNvPr>
          <p:cNvSpPr txBox="1">
            <a:spLocks noChangeArrowheads="1"/>
          </p:cNvSpPr>
          <p:nvPr/>
        </p:nvSpPr>
        <p:spPr bwMode="auto">
          <a:xfrm>
            <a:off x="1657350" y="4400550"/>
            <a:ext cx="5657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endParaRPr lang="en-US" altLang="en-US" sz="1800" b="1">
              <a:solidFill>
                <a:srgbClr val="FF3300"/>
              </a:solidFill>
            </a:endParaRPr>
          </a:p>
        </p:txBody>
      </p:sp>
      <p:pic>
        <p:nvPicPr>
          <p:cNvPr id="11269" name="Picture 18" descr="Agestiss">
            <a:extLst>
              <a:ext uri="{FF2B5EF4-FFF2-40B4-BE49-F238E27FC236}">
                <a16:creationId xmlns:a16="http://schemas.microsoft.com/office/drawing/2014/main" id="{5715760E-35C7-0519-8CFF-281716A0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39" y="1319437"/>
            <a:ext cx="1996390" cy="26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35_00_Figure">
            <a:extLst>
              <a:ext uri="{FF2B5EF4-FFF2-40B4-BE49-F238E27FC236}">
                <a16:creationId xmlns:a16="http://schemas.microsoft.com/office/drawing/2014/main" id="{DBD087C7-483B-94D0-B388-DA8E1B4E5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679"/>
          <a:stretch>
            <a:fillRect/>
          </a:stretch>
        </p:blipFill>
        <p:spPr bwMode="auto">
          <a:xfrm>
            <a:off x="5812631" y="4052888"/>
            <a:ext cx="2969419"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B2FD5F0C-5B5E-9F99-FF1A-83DA94E2EE53}"/>
              </a:ext>
            </a:extLst>
          </p:cNvPr>
          <p:cNvSpPr>
            <a:spLocks noGrp="1"/>
          </p:cNvSpPr>
          <p:nvPr>
            <p:ph type="title"/>
          </p:nvPr>
        </p:nvSpPr>
        <p:spPr/>
        <p:txBody>
          <a:bodyPr/>
          <a:lstStyle/>
          <a:p>
            <a:r>
              <a:rPr lang="en-IN" dirty="0">
                <a:solidFill>
                  <a:schemeClr val="accent2">
                    <a:lumMod val="75000"/>
                  </a:schemeClr>
                </a:solidFill>
              </a:rPr>
              <a:t>Interference</a:t>
            </a:r>
          </a:p>
        </p:txBody>
      </p:sp>
      <p:sp>
        <p:nvSpPr>
          <p:cNvPr id="8" name="Content Placeholder 7">
            <a:extLst>
              <a:ext uri="{FF2B5EF4-FFF2-40B4-BE49-F238E27FC236}">
                <a16:creationId xmlns:a16="http://schemas.microsoft.com/office/drawing/2014/main" id="{094A1849-EDD5-80ED-5047-AE7C2B38A079}"/>
              </a:ext>
            </a:extLst>
          </p:cNvPr>
          <p:cNvSpPr>
            <a:spLocks noGrp="1"/>
          </p:cNvSpPr>
          <p:nvPr>
            <p:ph idx="1"/>
          </p:nvPr>
        </p:nvSpPr>
        <p:spPr>
          <a:xfrm>
            <a:off x="419099" y="1285875"/>
            <a:ext cx="5327761" cy="4891088"/>
          </a:xfrm>
        </p:spPr>
        <p:txBody>
          <a:bodyPr/>
          <a:lstStyle/>
          <a:p>
            <a:r>
              <a:rPr lang="en-US" dirty="0"/>
              <a:t>Why do soap bubbles show vibrant color patterns, even though soapy water is colorless?</a:t>
            </a:r>
          </a:p>
          <a:p>
            <a:endParaRPr lang="en-US" dirty="0"/>
          </a:p>
          <a:p>
            <a:r>
              <a:rPr lang="en-US" dirty="0"/>
              <a:t>What causes the multicolored reflections from DVDs?</a:t>
            </a:r>
          </a:p>
          <a:p>
            <a:endParaRPr lang="en-US" dirty="0"/>
          </a:p>
          <a:p>
            <a:r>
              <a:rPr lang="en-US" dirty="0"/>
              <a:t>We will now look at optical effects, such as interference, that depend on the wave nature of light.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078B54F-3F98-4F55-F9CD-344A7F87495B}"/>
              </a:ext>
            </a:extLst>
          </p:cNvPr>
          <p:cNvSpPr>
            <a:spLocks noGrp="1" noChangeArrowheads="1"/>
          </p:cNvSpPr>
          <p:nvPr>
            <p:ph type="title"/>
          </p:nvPr>
        </p:nvSpPr>
        <p:spPr>
          <a:xfrm>
            <a:off x="685800" y="0"/>
            <a:ext cx="7772400" cy="1143000"/>
          </a:xfrm>
        </p:spPr>
        <p:txBody>
          <a:bodyPr/>
          <a:lstStyle/>
          <a:p>
            <a:pPr eaLnBrk="1" hangingPunct="1"/>
            <a:r>
              <a:rPr lang="en-US" altLang="en-US" dirty="0"/>
              <a:t>Young’s Double Slit</a:t>
            </a:r>
          </a:p>
        </p:txBody>
      </p:sp>
      <p:sp>
        <p:nvSpPr>
          <p:cNvPr id="18435" name="Text Box 8">
            <a:extLst>
              <a:ext uri="{FF2B5EF4-FFF2-40B4-BE49-F238E27FC236}">
                <a16:creationId xmlns:a16="http://schemas.microsoft.com/office/drawing/2014/main" id="{1105A11B-5900-5D4B-C5F1-BE3392435AA7}"/>
              </a:ext>
            </a:extLst>
          </p:cNvPr>
          <p:cNvSpPr txBox="1">
            <a:spLocks noChangeArrowheads="1"/>
          </p:cNvSpPr>
          <p:nvPr/>
        </p:nvSpPr>
        <p:spPr bwMode="auto">
          <a:xfrm>
            <a:off x="4737100" y="6029325"/>
            <a:ext cx="2957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b="1"/>
              <a:t>Screen a distance </a:t>
            </a:r>
            <a:r>
              <a:rPr lang="en-US" altLang="en-US" b="1">
                <a:solidFill>
                  <a:srgbClr val="FF0000"/>
                </a:solidFill>
              </a:rPr>
              <a:t>L</a:t>
            </a:r>
            <a:r>
              <a:rPr lang="en-US" altLang="en-US" b="1"/>
              <a:t> from slits</a:t>
            </a:r>
          </a:p>
        </p:txBody>
      </p:sp>
      <p:sp>
        <p:nvSpPr>
          <p:cNvPr id="18436" name="Line 9">
            <a:extLst>
              <a:ext uri="{FF2B5EF4-FFF2-40B4-BE49-F238E27FC236}">
                <a16:creationId xmlns:a16="http://schemas.microsoft.com/office/drawing/2014/main" id="{0103A437-973C-65F5-D1FB-10885D0A3F13}"/>
              </a:ext>
            </a:extLst>
          </p:cNvPr>
          <p:cNvSpPr>
            <a:spLocks noChangeShapeType="1"/>
          </p:cNvSpPr>
          <p:nvPr/>
        </p:nvSpPr>
        <p:spPr bwMode="auto">
          <a:xfrm>
            <a:off x="5556250" y="1981200"/>
            <a:ext cx="0" cy="402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37" name="Text Box 11">
            <a:extLst>
              <a:ext uri="{FF2B5EF4-FFF2-40B4-BE49-F238E27FC236}">
                <a16:creationId xmlns:a16="http://schemas.microsoft.com/office/drawing/2014/main" id="{74D6582C-FC80-FE1A-58C1-85D5B1155104}"/>
              </a:ext>
            </a:extLst>
          </p:cNvPr>
          <p:cNvSpPr txBox="1">
            <a:spLocks noChangeArrowheads="1"/>
          </p:cNvSpPr>
          <p:nvPr/>
        </p:nvSpPr>
        <p:spPr bwMode="auto">
          <a:xfrm>
            <a:off x="36513" y="4418013"/>
            <a:ext cx="26828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Single source of monochromatic light </a:t>
            </a:r>
            <a:r>
              <a:rPr lang="en-US" altLang="en-US" b="1">
                <a:solidFill>
                  <a:srgbClr val="FF0000"/>
                </a:solidFill>
                <a:sym typeface="Symbol" panose="05050102010706020507" pitchFamily="18" charset="2"/>
              </a:rPr>
              <a:t></a:t>
            </a:r>
            <a:endParaRPr lang="en-US" altLang="en-US">
              <a:solidFill>
                <a:srgbClr val="FF0000"/>
              </a:solidFill>
            </a:endParaRPr>
          </a:p>
        </p:txBody>
      </p:sp>
      <p:sp>
        <p:nvSpPr>
          <p:cNvPr id="18438" name="AutoShape 12">
            <a:extLst>
              <a:ext uri="{FF2B5EF4-FFF2-40B4-BE49-F238E27FC236}">
                <a16:creationId xmlns:a16="http://schemas.microsoft.com/office/drawing/2014/main" id="{EF195FF6-20EF-B8D9-5A17-4183353A9DF4}"/>
              </a:ext>
            </a:extLst>
          </p:cNvPr>
          <p:cNvSpPr>
            <a:spLocks noChangeArrowheads="1"/>
          </p:cNvSpPr>
          <p:nvPr/>
        </p:nvSpPr>
        <p:spPr bwMode="auto">
          <a:xfrm>
            <a:off x="898525" y="3597275"/>
            <a:ext cx="519113" cy="411163"/>
          </a:xfrm>
          <a:prstGeom prst="sun">
            <a:avLst>
              <a:gd name="adj" fmla="val 25000"/>
            </a:avLst>
          </a:prstGeom>
          <a:solidFill>
            <a:srgbClr val="FF00FF"/>
          </a:solidFill>
          <a:ln w="9525">
            <a:solidFill>
              <a:srgbClr val="FF0000"/>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lgn="ctr"/>
            <a:endParaRPr lang="en-US" altLang="en-US">
              <a:solidFill>
                <a:srgbClr val="FF0000"/>
              </a:solidFill>
            </a:endParaRPr>
          </a:p>
        </p:txBody>
      </p:sp>
      <p:sp>
        <p:nvSpPr>
          <p:cNvPr id="18439" name="Rectangle 14">
            <a:extLst>
              <a:ext uri="{FF2B5EF4-FFF2-40B4-BE49-F238E27FC236}">
                <a16:creationId xmlns:a16="http://schemas.microsoft.com/office/drawing/2014/main" id="{A242B854-357B-8215-52F5-FED7F08315E5}"/>
              </a:ext>
            </a:extLst>
          </p:cNvPr>
          <p:cNvSpPr>
            <a:spLocks noChangeArrowheads="1"/>
          </p:cNvSpPr>
          <p:nvPr/>
        </p:nvSpPr>
        <p:spPr bwMode="auto">
          <a:xfrm>
            <a:off x="1524000" y="3200400"/>
            <a:ext cx="74613" cy="550863"/>
          </a:xfrm>
          <a:prstGeom prst="rect">
            <a:avLst/>
          </a:prstGeom>
          <a:solidFill>
            <a:schemeClr val="tx2"/>
          </a:solidFill>
          <a:ln w="9525">
            <a:solidFill>
              <a:schemeClr val="tx1"/>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8440" name="Rectangle 15">
            <a:extLst>
              <a:ext uri="{FF2B5EF4-FFF2-40B4-BE49-F238E27FC236}">
                <a16:creationId xmlns:a16="http://schemas.microsoft.com/office/drawing/2014/main" id="{B8BC9774-9210-4396-8D57-C9183ACE6E58}"/>
              </a:ext>
            </a:extLst>
          </p:cNvPr>
          <p:cNvSpPr>
            <a:spLocks noChangeArrowheads="1"/>
          </p:cNvSpPr>
          <p:nvPr/>
        </p:nvSpPr>
        <p:spPr bwMode="auto">
          <a:xfrm>
            <a:off x="1524000" y="3867150"/>
            <a:ext cx="74613" cy="550863"/>
          </a:xfrm>
          <a:prstGeom prst="rect">
            <a:avLst/>
          </a:prstGeom>
          <a:solidFill>
            <a:schemeClr val="tx2"/>
          </a:solidFill>
          <a:ln w="9525">
            <a:solidFill>
              <a:schemeClr val="tx1"/>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8441" name="Text Box 19">
            <a:extLst>
              <a:ext uri="{FF2B5EF4-FFF2-40B4-BE49-F238E27FC236}">
                <a16:creationId xmlns:a16="http://schemas.microsoft.com/office/drawing/2014/main" id="{DBBEC442-5B11-AE44-7B64-0B4BCB6382BA}"/>
              </a:ext>
            </a:extLst>
          </p:cNvPr>
          <p:cNvSpPr txBox="1">
            <a:spLocks noChangeArrowheads="1"/>
          </p:cNvSpPr>
          <p:nvPr/>
        </p:nvSpPr>
        <p:spPr bwMode="auto">
          <a:xfrm>
            <a:off x="2898775" y="3525838"/>
            <a:ext cx="544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b="1">
                <a:solidFill>
                  <a:srgbClr val="FF0000"/>
                </a:solidFill>
              </a:rPr>
              <a:t>d</a:t>
            </a:r>
          </a:p>
        </p:txBody>
      </p:sp>
      <p:sp>
        <p:nvSpPr>
          <p:cNvPr id="18442" name="Text Box 21">
            <a:extLst>
              <a:ext uri="{FF2B5EF4-FFF2-40B4-BE49-F238E27FC236}">
                <a16:creationId xmlns:a16="http://schemas.microsoft.com/office/drawing/2014/main" id="{201423E9-AEC0-80E3-1581-B7C9EB1FF435}"/>
              </a:ext>
            </a:extLst>
          </p:cNvPr>
          <p:cNvSpPr txBox="1">
            <a:spLocks noChangeArrowheads="1"/>
          </p:cNvSpPr>
          <p:nvPr/>
        </p:nvSpPr>
        <p:spPr bwMode="auto">
          <a:xfrm>
            <a:off x="2479675" y="5664200"/>
            <a:ext cx="1865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2 slits-separated by </a:t>
            </a:r>
            <a:r>
              <a:rPr lang="en-US" altLang="en-US">
                <a:solidFill>
                  <a:srgbClr val="FF0000"/>
                </a:solidFill>
              </a:rPr>
              <a:t>d</a:t>
            </a:r>
            <a:endParaRPr lang="en-US" altLang="en-US"/>
          </a:p>
        </p:txBody>
      </p:sp>
      <p:sp>
        <p:nvSpPr>
          <p:cNvPr id="18443" name="Rectangle 23">
            <a:extLst>
              <a:ext uri="{FF2B5EF4-FFF2-40B4-BE49-F238E27FC236}">
                <a16:creationId xmlns:a16="http://schemas.microsoft.com/office/drawing/2014/main" id="{F38F7911-49CE-9884-4F14-37DF7D739711}"/>
              </a:ext>
            </a:extLst>
          </p:cNvPr>
          <p:cNvSpPr>
            <a:spLocks noChangeArrowheads="1"/>
          </p:cNvSpPr>
          <p:nvPr/>
        </p:nvSpPr>
        <p:spPr bwMode="auto">
          <a:xfrm>
            <a:off x="3200400" y="1981200"/>
            <a:ext cx="76200" cy="1212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8444" name="Rectangle 24">
            <a:extLst>
              <a:ext uri="{FF2B5EF4-FFF2-40B4-BE49-F238E27FC236}">
                <a16:creationId xmlns:a16="http://schemas.microsoft.com/office/drawing/2014/main" id="{ED795947-6174-CDE9-857E-67A1E225C7E6}"/>
              </a:ext>
            </a:extLst>
          </p:cNvPr>
          <p:cNvSpPr>
            <a:spLocks noChangeArrowheads="1"/>
          </p:cNvSpPr>
          <p:nvPr/>
        </p:nvSpPr>
        <p:spPr bwMode="auto">
          <a:xfrm>
            <a:off x="3200400" y="4356100"/>
            <a:ext cx="95250" cy="1339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8445" name="Rectangle 25">
            <a:extLst>
              <a:ext uri="{FF2B5EF4-FFF2-40B4-BE49-F238E27FC236}">
                <a16:creationId xmlns:a16="http://schemas.microsoft.com/office/drawing/2014/main" id="{86FFB3E6-61EE-D845-D952-C0E693ABBFB2}"/>
              </a:ext>
            </a:extLst>
          </p:cNvPr>
          <p:cNvSpPr>
            <a:spLocks noChangeArrowheads="1"/>
          </p:cNvSpPr>
          <p:nvPr/>
        </p:nvSpPr>
        <p:spPr bwMode="auto">
          <a:xfrm>
            <a:off x="3200400" y="3317875"/>
            <a:ext cx="95250" cy="933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grpSp>
        <p:nvGrpSpPr>
          <p:cNvPr id="18446" name="Group 26">
            <a:extLst>
              <a:ext uri="{FF2B5EF4-FFF2-40B4-BE49-F238E27FC236}">
                <a16:creationId xmlns:a16="http://schemas.microsoft.com/office/drawing/2014/main" id="{D0867106-E7CD-A02B-657D-C0E2C74F25A0}"/>
              </a:ext>
            </a:extLst>
          </p:cNvPr>
          <p:cNvGrpSpPr>
            <a:grpSpLocks/>
          </p:cNvGrpSpPr>
          <p:nvPr/>
        </p:nvGrpSpPr>
        <p:grpSpPr bwMode="auto">
          <a:xfrm>
            <a:off x="1460500" y="3276600"/>
            <a:ext cx="1816100" cy="1019175"/>
            <a:chOff x="920" y="2064"/>
            <a:chExt cx="1144" cy="642"/>
          </a:xfrm>
        </p:grpSpPr>
        <p:grpSp>
          <p:nvGrpSpPr>
            <p:cNvPr id="18464" name="Group 27">
              <a:extLst>
                <a:ext uri="{FF2B5EF4-FFF2-40B4-BE49-F238E27FC236}">
                  <a16:creationId xmlns:a16="http://schemas.microsoft.com/office/drawing/2014/main" id="{DE1F8001-C6F6-6510-7DEF-3A5CC45183E0}"/>
                </a:ext>
              </a:extLst>
            </p:cNvPr>
            <p:cNvGrpSpPr>
              <a:grpSpLocks/>
            </p:cNvGrpSpPr>
            <p:nvPr/>
          </p:nvGrpSpPr>
          <p:grpSpPr bwMode="auto">
            <a:xfrm>
              <a:off x="920" y="2064"/>
              <a:ext cx="1144" cy="642"/>
              <a:chOff x="1008" y="2064"/>
              <a:chExt cx="1056" cy="642"/>
            </a:xfrm>
          </p:grpSpPr>
          <p:sp>
            <p:nvSpPr>
              <p:cNvPr id="18469" name="Line 28">
                <a:extLst>
                  <a:ext uri="{FF2B5EF4-FFF2-40B4-BE49-F238E27FC236}">
                    <a16:creationId xmlns:a16="http://schemas.microsoft.com/office/drawing/2014/main" id="{F1131030-9EC7-F5E6-8CCA-8455E12DDE27}"/>
                  </a:ext>
                </a:extLst>
              </p:cNvPr>
              <p:cNvSpPr>
                <a:spLocks noChangeShapeType="1"/>
              </p:cNvSpPr>
              <p:nvPr/>
            </p:nvSpPr>
            <p:spPr bwMode="auto">
              <a:xfrm flipV="1">
                <a:off x="1008" y="2064"/>
                <a:ext cx="1056" cy="33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70" name="Line 29">
                <a:extLst>
                  <a:ext uri="{FF2B5EF4-FFF2-40B4-BE49-F238E27FC236}">
                    <a16:creationId xmlns:a16="http://schemas.microsoft.com/office/drawing/2014/main" id="{073ACCBC-4E80-2BE9-C627-E66D3CC44464}"/>
                  </a:ext>
                </a:extLst>
              </p:cNvPr>
              <p:cNvSpPr>
                <a:spLocks noChangeShapeType="1"/>
              </p:cNvSpPr>
              <p:nvPr/>
            </p:nvSpPr>
            <p:spPr bwMode="auto">
              <a:xfrm>
                <a:off x="1008" y="2400"/>
                <a:ext cx="1008" cy="30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18465" name="Group 30">
              <a:extLst>
                <a:ext uri="{FF2B5EF4-FFF2-40B4-BE49-F238E27FC236}">
                  <a16:creationId xmlns:a16="http://schemas.microsoft.com/office/drawing/2014/main" id="{F18320A9-6E54-5918-FCE8-9CC132687823}"/>
                </a:ext>
              </a:extLst>
            </p:cNvPr>
            <p:cNvGrpSpPr>
              <a:grpSpLocks/>
            </p:cNvGrpSpPr>
            <p:nvPr/>
          </p:nvGrpSpPr>
          <p:grpSpPr bwMode="auto">
            <a:xfrm rot="1249830">
              <a:off x="960" y="2130"/>
              <a:ext cx="677" cy="552"/>
              <a:chOff x="902" y="2363"/>
              <a:chExt cx="697" cy="607"/>
            </a:xfrm>
          </p:grpSpPr>
          <p:sp>
            <p:nvSpPr>
              <p:cNvPr id="18466" name="Arc 31">
                <a:extLst>
                  <a:ext uri="{FF2B5EF4-FFF2-40B4-BE49-F238E27FC236}">
                    <a16:creationId xmlns:a16="http://schemas.microsoft.com/office/drawing/2014/main" id="{987FE10D-B602-DFD9-1F1E-4DD1B2CFD404}"/>
                  </a:ext>
                </a:extLst>
              </p:cNvPr>
              <p:cNvSpPr>
                <a:spLocks/>
              </p:cNvSpPr>
              <p:nvPr/>
            </p:nvSpPr>
            <p:spPr bwMode="auto">
              <a:xfrm rot="747916">
                <a:off x="902" y="2514"/>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67" name="Arc 32">
                <a:extLst>
                  <a:ext uri="{FF2B5EF4-FFF2-40B4-BE49-F238E27FC236}">
                    <a16:creationId xmlns:a16="http://schemas.microsoft.com/office/drawing/2014/main" id="{A9B4B6C9-0BCD-0B0F-E28D-F69F2F4BC9B6}"/>
                  </a:ext>
                </a:extLst>
              </p:cNvPr>
              <p:cNvSpPr>
                <a:spLocks/>
              </p:cNvSpPr>
              <p:nvPr/>
            </p:nvSpPr>
            <p:spPr bwMode="auto">
              <a:xfrm rot="747916">
                <a:off x="1090" y="2421"/>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68" name="Arc 33">
                <a:extLst>
                  <a:ext uri="{FF2B5EF4-FFF2-40B4-BE49-F238E27FC236}">
                    <a16:creationId xmlns:a16="http://schemas.microsoft.com/office/drawing/2014/main" id="{08FF0352-A047-A13C-C975-6B6049AE5547}"/>
                  </a:ext>
                </a:extLst>
              </p:cNvPr>
              <p:cNvSpPr>
                <a:spLocks/>
              </p:cNvSpPr>
              <p:nvPr/>
            </p:nvSpPr>
            <p:spPr bwMode="auto">
              <a:xfrm rot="747916">
                <a:off x="1271" y="2363"/>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grpSp>
        <p:nvGrpSpPr>
          <p:cNvPr id="18447" name="Group 54">
            <a:extLst>
              <a:ext uri="{FF2B5EF4-FFF2-40B4-BE49-F238E27FC236}">
                <a16:creationId xmlns:a16="http://schemas.microsoft.com/office/drawing/2014/main" id="{A55960EB-F685-0EEA-D655-893994D1CF79}"/>
              </a:ext>
            </a:extLst>
          </p:cNvPr>
          <p:cNvGrpSpPr>
            <a:grpSpLocks/>
          </p:cNvGrpSpPr>
          <p:nvPr/>
        </p:nvGrpSpPr>
        <p:grpSpPr bwMode="auto">
          <a:xfrm>
            <a:off x="3162300" y="2916238"/>
            <a:ext cx="2419350" cy="1803400"/>
            <a:chOff x="1992" y="1837"/>
            <a:chExt cx="1524" cy="1136"/>
          </a:xfrm>
        </p:grpSpPr>
        <p:grpSp>
          <p:nvGrpSpPr>
            <p:cNvPr id="18453" name="Group 53">
              <a:extLst>
                <a:ext uri="{FF2B5EF4-FFF2-40B4-BE49-F238E27FC236}">
                  <a16:creationId xmlns:a16="http://schemas.microsoft.com/office/drawing/2014/main" id="{CDD1BD30-2ADC-7F2E-2775-CBC3F1F71544}"/>
                </a:ext>
              </a:extLst>
            </p:cNvPr>
            <p:cNvGrpSpPr>
              <a:grpSpLocks/>
            </p:cNvGrpSpPr>
            <p:nvPr/>
          </p:nvGrpSpPr>
          <p:grpSpPr bwMode="auto">
            <a:xfrm>
              <a:off x="2012" y="2064"/>
              <a:ext cx="1504" cy="642"/>
              <a:chOff x="2012" y="2064"/>
              <a:chExt cx="1504" cy="642"/>
            </a:xfrm>
          </p:grpSpPr>
          <p:sp>
            <p:nvSpPr>
              <p:cNvPr id="18462" name="Line 35">
                <a:extLst>
                  <a:ext uri="{FF2B5EF4-FFF2-40B4-BE49-F238E27FC236}">
                    <a16:creationId xmlns:a16="http://schemas.microsoft.com/office/drawing/2014/main" id="{CCFAF91F-5572-DB86-4430-512F2A77AF70}"/>
                  </a:ext>
                </a:extLst>
              </p:cNvPr>
              <p:cNvSpPr>
                <a:spLocks noChangeShapeType="1"/>
              </p:cNvSpPr>
              <p:nvPr/>
            </p:nvSpPr>
            <p:spPr bwMode="auto">
              <a:xfrm>
                <a:off x="2064" y="2064"/>
                <a:ext cx="1452" cy="32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8463" name="Line 36">
                <a:extLst>
                  <a:ext uri="{FF2B5EF4-FFF2-40B4-BE49-F238E27FC236}">
                    <a16:creationId xmlns:a16="http://schemas.microsoft.com/office/drawing/2014/main" id="{58C5375D-0226-2C96-6375-44C12C90E9B9}"/>
                  </a:ext>
                </a:extLst>
              </p:cNvPr>
              <p:cNvSpPr>
                <a:spLocks noChangeShapeType="1"/>
              </p:cNvSpPr>
              <p:nvPr/>
            </p:nvSpPr>
            <p:spPr bwMode="auto">
              <a:xfrm flipV="1">
                <a:off x="2012" y="2400"/>
                <a:ext cx="1488" cy="30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18454" name="Group 37">
              <a:extLst>
                <a:ext uri="{FF2B5EF4-FFF2-40B4-BE49-F238E27FC236}">
                  <a16:creationId xmlns:a16="http://schemas.microsoft.com/office/drawing/2014/main" id="{2FA91620-D135-38F8-32BC-43AB557A06E3}"/>
                </a:ext>
              </a:extLst>
            </p:cNvPr>
            <p:cNvGrpSpPr>
              <a:grpSpLocks/>
            </p:cNvGrpSpPr>
            <p:nvPr/>
          </p:nvGrpSpPr>
          <p:grpSpPr bwMode="auto">
            <a:xfrm rot="2177086">
              <a:off x="1992" y="1837"/>
              <a:ext cx="677" cy="552"/>
              <a:chOff x="902" y="2363"/>
              <a:chExt cx="697" cy="607"/>
            </a:xfrm>
          </p:grpSpPr>
          <p:sp>
            <p:nvSpPr>
              <p:cNvPr id="18459" name="Arc 38">
                <a:extLst>
                  <a:ext uri="{FF2B5EF4-FFF2-40B4-BE49-F238E27FC236}">
                    <a16:creationId xmlns:a16="http://schemas.microsoft.com/office/drawing/2014/main" id="{8366C34D-0F1A-165B-C12E-68CA41D68CBA}"/>
                  </a:ext>
                </a:extLst>
              </p:cNvPr>
              <p:cNvSpPr>
                <a:spLocks/>
              </p:cNvSpPr>
              <p:nvPr/>
            </p:nvSpPr>
            <p:spPr bwMode="auto">
              <a:xfrm rot="747916">
                <a:off x="902" y="2514"/>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60" name="Arc 39">
                <a:extLst>
                  <a:ext uri="{FF2B5EF4-FFF2-40B4-BE49-F238E27FC236}">
                    <a16:creationId xmlns:a16="http://schemas.microsoft.com/office/drawing/2014/main" id="{9A9E25C0-6CD2-4B7E-A2F4-D6965B165D17}"/>
                  </a:ext>
                </a:extLst>
              </p:cNvPr>
              <p:cNvSpPr>
                <a:spLocks/>
              </p:cNvSpPr>
              <p:nvPr/>
            </p:nvSpPr>
            <p:spPr bwMode="auto">
              <a:xfrm rot="747916">
                <a:off x="1090" y="2421"/>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61" name="Arc 40">
                <a:extLst>
                  <a:ext uri="{FF2B5EF4-FFF2-40B4-BE49-F238E27FC236}">
                    <a16:creationId xmlns:a16="http://schemas.microsoft.com/office/drawing/2014/main" id="{FB605607-0539-B4D2-2579-E60521B0208B}"/>
                  </a:ext>
                </a:extLst>
              </p:cNvPr>
              <p:cNvSpPr>
                <a:spLocks/>
              </p:cNvSpPr>
              <p:nvPr/>
            </p:nvSpPr>
            <p:spPr bwMode="auto">
              <a:xfrm rot="747916">
                <a:off x="1271" y="2363"/>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nvGrpSpPr>
            <p:cNvPr id="18455" name="Group 41">
              <a:extLst>
                <a:ext uri="{FF2B5EF4-FFF2-40B4-BE49-F238E27FC236}">
                  <a16:creationId xmlns:a16="http://schemas.microsoft.com/office/drawing/2014/main" id="{024F727E-1807-2814-527B-A8CF7B134718}"/>
                </a:ext>
              </a:extLst>
            </p:cNvPr>
            <p:cNvGrpSpPr>
              <a:grpSpLocks/>
            </p:cNvGrpSpPr>
            <p:nvPr/>
          </p:nvGrpSpPr>
          <p:grpSpPr bwMode="auto">
            <a:xfrm rot="403122">
              <a:off x="2028" y="2421"/>
              <a:ext cx="677" cy="552"/>
              <a:chOff x="902" y="2363"/>
              <a:chExt cx="697" cy="607"/>
            </a:xfrm>
          </p:grpSpPr>
          <p:sp>
            <p:nvSpPr>
              <p:cNvPr id="18456" name="Arc 42">
                <a:extLst>
                  <a:ext uri="{FF2B5EF4-FFF2-40B4-BE49-F238E27FC236}">
                    <a16:creationId xmlns:a16="http://schemas.microsoft.com/office/drawing/2014/main" id="{8E419A36-869D-4527-41BB-322D1C5B1884}"/>
                  </a:ext>
                </a:extLst>
              </p:cNvPr>
              <p:cNvSpPr>
                <a:spLocks/>
              </p:cNvSpPr>
              <p:nvPr/>
            </p:nvSpPr>
            <p:spPr bwMode="auto">
              <a:xfrm rot="747916">
                <a:off x="902" y="2514"/>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57" name="Arc 43">
                <a:extLst>
                  <a:ext uri="{FF2B5EF4-FFF2-40B4-BE49-F238E27FC236}">
                    <a16:creationId xmlns:a16="http://schemas.microsoft.com/office/drawing/2014/main" id="{8C173A8A-8E15-DBFB-0209-19C48453F599}"/>
                  </a:ext>
                </a:extLst>
              </p:cNvPr>
              <p:cNvSpPr>
                <a:spLocks/>
              </p:cNvSpPr>
              <p:nvPr/>
            </p:nvSpPr>
            <p:spPr bwMode="auto">
              <a:xfrm rot="747916">
                <a:off x="1090" y="2421"/>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8458" name="Arc 44">
                <a:extLst>
                  <a:ext uri="{FF2B5EF4-FFF2-40B4-BE49-F238E27FC236}">
                    <a16:creationId xmlns:a16="http://schemas.microsoft.com/office/drawing/2014/main" id="{5D3F0C88-F975-C430-F487-702CF1E7AD49}"/>
                  </a:ext>
                </a:extLst>
              </p:cNvPr>
              <p:cNvSpPr>
                <a:spLocks/>
              </p:cNvSpPr>
              <p:nvPr/>
            </p:nvSpPr>
            <p:spPr bwMode="auto">
              <a:xfrm rot="747916">
                <a:off x="1271" y="2363"/>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sp>
        <p:nvSpPr>
          <p:cNvPr id="18448" name="Text Box 45">
            <a:extLst>
              <a:ext uri="{FF2B5EF4-FFF2-40B4-BE49-F238E27FC236}">
                <a16:creationId xmlns:a16="http://schemas.microsoft.com/office/drawing/2014/main" id="{DE35DEC5-21EE-3A87-83AD-B060C2D7231F}"/>
              </a:ext>
            </a:extLst>
          </p:cNvPr>
          <p:cNvSpPr txBox="1">
            <a:spLocks noChangeArrowheads="1"/>
          </p:cNvSpPr>
          <p:nvPr/>
        </p:nvSpPr>
        <p:spPr bwMode="auto">
          <a:xfrm>
            <a:off x="5949950" y="2263775"/>
            <a:ext cx="28733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buFontTx/>
              <a:buAutoNum type="alphaUcPeriod"/>
            </a:pPr>
            <a:r>
              <a:rPr lang="en-US" altLang="en-US">
                <a:solidFill>
                  <a:schemeClr val="tx2"/>
                </a:solidFill>
              </a:rPr>
              <a:t>Constructive</a:t>
            </a:r>
          </a:p>
          <a:p>
            <a:pPr>
              <a:spcBef>
                <a:spcPct val="50000"/>
              </a:spcBef>
              <a:buFontTx/>
              <a:buAutoNum type="alphaUcPeriod"/>
            </a:pPr>
            <a:r>
              <a:rPr lang="en-US" altLang="en-US">
                <a:solidFill>
                  <a:schemeClr val="tx2"/>
                </a:solidFill>
              </a:rPr>
              <a:t>Destructive</a:t>
            </a:r>
          </a:p>
          <a:p>
            <a:pPr>
              <a:spcBef>
                <a:spcPct val="50000"/>
              </a:spcBef>
              <a:buFontTx/>
              <a:buAutoNum type="alphaUcPeriod"/>
            </a:pPr>
            <a:r>
              <a:rPr lang="en-US" altLang="en-US">
                <a:solidFill>
                  <a:schemeClr val="tx2"/>
                </a:solidFill>
              </a:rPr>
              <a:t>Depends on L</a:t>
            </a:r>
          </a:p>
        </p:txBody>
      </p:sp>
      <p:sp>
        <p:nvSpPr>
          <p:cNvPr id="18449" name="Line 48">
            <a:extLst>
              <a:ext uri="{FF2B5EF4-FFF2-40B4-BE49-F238E27FC236}">
                <a16:creationId xmlns:a16="http://schemas.microsoft.com/office/drawing/2014/main" id="{A1F6A6A4-29D1-A5CA-7DA7-4DCBDB27DB09}"/>
              </a:ext>
            </a:extLst>
          </p:cNvPr>
          <p:cNvSpPr>
            <a:spLocks noChangeShapeType="1"/>
          </p:cNvSpPr>
          <p:nvPr/>
        </p:nvSpPr>
        <p:spPr bwMode="auto">
          <a:xfrm>
            <a:off x="3295650" y="5438775"/>
            <a:ext cx="226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8450" name="Text Box 49">
            <a:extLst>
              <a:ext uri="{FF2B5EF4-FFF2-40B4-BE49-F238E27FC236}">
                <a16:creationId xmlns:a16="http://schemas.microsoft.com/office/drawing/2014/main" id="{F8BABE91-DECC-35A9-00EC-0AE641A2249E}"/>
              </a:ext>
            </a:extLst>
          </p:cNvPr>
          <p:cNvSpPr txBox="1">
            <a:spLocks noChangeArrowheads="1"/>
          </p:cNvSpPr>
          <p:nvPr/>
        </p:nvSpPr>
        <p:spPr bwMode="auto">
          <a:xfrm>
            <a:off x="4237038" y="4981575"/>
            <a:ext cx="500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L</a:t>
            </a:r>
          </a:p>
        </p:txBody>
      </p:sp>
      <p:sp>
        <p:nvSpPr>
          <p:cNvPr id="18451" name="Text Box 52">
            <a:extLst>
              <a:ext uri="{FF2B5EF4-FFF2-40B4-BE49-F238E27FC236}">
                <a16:creationId xmlns:a16="http://schemas.microsoft.com/office/drawing/2014/main" id="{53B70628-FDB9-973D-E32C-7EC0E9765027}"/>
              </a:ext>
            </a:extLst>
          </p:cNvPr>
          <p:cNvSpPr txBox="1">
            <a:spLocks noChangeArrowheads="1"/>
          </p:cNvSpPr>
          <p:nvPr/>
        </p:nvSpPr>
        <p:spPr bwMode="auto">
          <a:xfrm>
            <a:off x="463550" y="1000125"/>
            <a:ext cx="8359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Light waves from a single source travel through 2 slits before meeting on a screen.  The interference will be: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CF0E5A9-935E-DF5B-CC4D-57C88DD0EFC8}"/>
              </a:ext>
            </a:extLst>
          </p:cNvPr>
          <p:cNvSpPr>
            <a:spLocks noGrp="1" noChangeArrowheads="1"/>
          </p:cNvSpPr>
          <p:nvPr>
            <p:ph type="title"/>
          </p:nvPr>
        </p:nvSpPr>
        <p:spPr>
          <a:xfrm>
            <a:off x="450850" y="0"/>
            <a:ext cx="8372475" cy="1143000"/>
          </a:xfrm>
        </p:spPr>
        <p:txBody>
          <a:bodyPr/>
          <a:lstStyle/>
          <a:p>
            <a:pPr eaLnBrk="1" hangingPunct="1"/>
            <a:r>
              <a:rPr lang="en-US" altLang="en-US" dirty="0"/>
              <a:t>Example</a:t>
            </a:r>
          </a:p>
        </p:txBody>
      </p:sp>
      <p:sp>
        <p:nvSpPr>
          <p:cNvPr id="19459" name="Text Box 4">
            <a:extLst>
              <a:ext uri="{FF2B5EF4-FFF2-40B4-BE49-F238E27FC236}">
                <a16:creationId xmlns:a16="http://schemas.microsoft.com/office/drawing/2014/main" id="{55031339-7D1F-EDE9-9536-395EA3D1D1F1}"/>
              </a:ext>
            </a:extLst>
          </p:cNvPr>
          <p:cNvSpPr txBox="1">
            <a:spLocks noChangeArrowheads="1"/>
          </p:cNvSpPr>
          <p:nvPr/>
        </p:nvSpPr>
        <p:spPr bwMode="auto">
          <a:xfrm>
            <a:off x="4737100" y="6029325"/>
            <a:ext cx="29575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b="1"/>
              <a:t>Screen a distance </a:t>
            </a:r>
            <a:r>
              <a:rPr lang="en-US" altLang="en-US" b="1">
                <a:solidFill>
                  <a:srgbClr val="FF0000"/>
                </a:solidFill>
              </a:rPr>
              <a:t>L</a:t>
            </a:r>
            <a:r>
              <a:rPr lang="en-US" altLang="en-US" b="1"/>
              <a:t> from slits</a:t>
            </a:r>
          </a:p>
        </p:txBody>
      </p:sp>
      <p:sp>
        <p:nvSpPr>
          <p:cNvPr id="19460" name="Line 5">
            <a:extLst>
              <a:ext uri="{FF2B5EF4-FFF2-40B4-BE49-F238E27FC236}">
                <a16:creationId xmlns:a16="http://schemas.microsoft.com/office/drawing/2014/main" id="{99A87437-33FA-AB30-8527-0757B0D9DBD6}"/>
              </a:ext>
            </a:extLst>
          </p:cNvPr>
          <p:cNvSpPr>
            <a:spLocks noChangeShapeType="1"/>
          </p:cNvSpPr>
          <p:nvPr/>
        </p:nvSpPr>
        <p:spPr bwMode="auto">
          <a:xfrm>
            <a:off x="5556250" y="2033588"/>
            <a:ext cx="0" cy="3973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61" name="Text Box 6">
            <a:extLst>
              <a:ext uri="{FF2B5EF4-FFF2-40B4-BE49-F238E27FC236}">
                <a16:creationId xmlns:a16="http://schemas.microsoft.com/office/drawing/2014/main" id="{9D4D7AEE-AF12-E919-C7E7-9C3B0DC55900}"/>
              </a:ext>
            </a:extLst>
          </p:cNvPr>
          <p:cNvSpPr txBox="1">
            <a:spLocks noChangeArrowheads="1"/>
          </p:cNvSpPr>
          <p:nvPr/>
        </p:nvSpPr>
        <p:spPr bwMode="auto">
          <a:xfrm>
            <a:off x="36513" y="4418013"/>
            <a:ext cx="26828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Single source of monochromatic light </a:t>
            </a:r>
            <a:r>
              <a:rPr lang="en-US" altLang="en-US" b="1">
                <a:solidFill>
                  <a:srgbClr val="FF0000"/>
                </a:solidFill>
                <a:sym typeface="Symbol" panose="05050102010706020507" pitchFamily="18" charset="2"/>
              </a:rPr>
              <a:t></a:t>
            </a:r>
            <a:endParaRPr lang="en-US" altLang="en-US">
              <a:solidFill>
                <a:srgbClr val="FF0000"/>
              </a:solidFill>
            </a:endParaRPr>
          </a:p>
        </p:txBody>
      </p:sp>
      <p:sp>
        <p:nvSpPr>
          <p:cNvPr id="19462" name="Rectangle 8">
            <a:extLst>
              <a:ext uri="{FF2B5EF4-FFF2-40B4-BE49-F238E27FC236}">
                <a16:creationId xmlns:a16="http://schemas.microsoft.com/office/drawing/2014/main" id="{C3679783-D114-F3C1-7C60-8BFC01E832B3}"/>
              </a:ext>
            </a:extLst>
          </p:cNvPr>
          <p:cNvSpPr>
            <a:spLocks noChangeArrowheads="1"/>
          </p:cNvSpPr>
          <p:nvPr/>
        </p:nvSpPr>
        <p:spPr bwMode="auto">
          <a:xfrm>
            <a:off x="1524000" y="3200400"/>
            <a:ext cx="74613" cy="550863"/>
          </a:xfrm>
          <a:prstGeom prst="rect">
            <a:avLst/>
          </a:prstGeom>
          <a:solidFill>
            <a:schemeClr val="tx2"/>
          </a:solidFill>
          <a:ln w="9525">
            <a:solidFill>
              <a:schemeClr val="tx1"/>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9463" name="Rectangle 9">
            <a:extLst>
              <a:ext uri="{FF2B5EF4-FFF2-40B4-BE49-F238E27FC236}">
                <a16:creationId xmlns:a16="http://schemas.microsoft.com/office/drawing/2014/main" id="{30BE2A86-A3FE-2174-F970-CD8A5171E758}"/>
              </a:ext>
            </a:extLst>
          </p:cNvPr>
          <p:cNvSpPr>
            <a:spLocks noChangeArrowheads="1"/>
          </p:cNvSpPr>
          <p:nvPr/>
        </p:nvSpPr>
        <p:spPr bwMode="auto">
          <a:xfrm>
            <a:off x="1524000" y="3867150"/>
            <a:ext cx="74613" cy="550863"/>
          </a:xfrm>
          <a:prstGeom prst="rect">
            <a:avLst/>
          </a:prstGeom>
          <a:solidFill>
            <a:schemeClr val="tx2"/>
          </a:solidFill>
          <a:ln w="9525">
            <a:solidFill>
              <a:schemeClr val="tx1"/>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9464" name="Text Box 13">
            <a:extLst>
              <a:ext uri="{FF2B5EF4-FFF2-40B4-BE49-F238E27FC236}">
                <a16:creationId xmlns:a16="http://schemas.microsoft.com/office/drawing/2014/main" id="{94B993D1-EBF5-05E1-D34E-C64C7169878F}"/>
              </a:ext>
            </a:extLst>
          </p:cNvPr>
          <p:cNvSpPr txBox="1">
            <a:spLocks noChangeArrowheads="1"/>
          </p:cNvSpPr>
          <p:nvPr/>
        </p:nvSpPr>
        <p:spPr bwMode="auto">
          <a:xfrm>
            <a:off x="2887663" y="3554413"/>
            <a:ext cx="544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b="1">
                <a:solidFill>
                  <a:srgbClr val="FF0000"/>
                </a:solidFill>
              </a:rPr>
              <a:t>d</a:t>
            </a:r>
          </a:p>
        </p:txBody>
      </p:sp>
      <p:sp>
        <p:nvSpPr>
          <p:cNvPr id="19465" name="Text Box 15">
            <a:extLst>
              <a:ext uri="{FF2B5EF4-FFF2-40B4-BE49-F238E27FC236}">
                <a16:creationId xmlns:a16="http://schemas.microsoft.com/office/drawing/2014/main" id="{DCDA349A-D0B4-C559-5E5E-39BBEE3FF87C}"/>
              </a:ext>
            </a:extLst>
          </p:cNvPr>
          <p:cNvSpPr txBox="1">
            <a:spLocks noChangeArrowheads="1"/>
          </p:cNvSpPr>
          <p:nvPr/>
        </p:nvSpPr>
        <p:spPr bwMode="auto">
          <a:xfrm>
            <a:off x="2479675" y="5664200"/>
            <a:ext cx="1865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2 slits-separated by </a:t>
            </a:r>
            <a:r>
              <a:rPr lang="en-US" altLang="en-US">
                <a:solidFill>
                  <a:srgbClr val="FF0000"/>
                </a:solidFill>
              </a:rPr>
              <a:t>d</a:t>
            </a:r>
            <a:endParaRPr lang="en-US" altLang="en-US"/>
          </a:p>
        </p:txBody>
      </p:sp>
      <p:sp>
        <p:nvSpPr>
          <p:cNvPr id="19466" name="Rectangle 17">
            <a:extLst>
              <a:ext uri="{FF2B5EF4-FFF2-40B4-BE49-F238E27FC236}">
                <a16:creationId xmlns:a16="http://schemas.microsoft.com/office/drawing/2014/main" id="{FC145BCD-5486-1FA7-872C-FCD66B46807F}"/>
              </a:ext>
            </a:extLst>
          </p:cNvPr>
          <p:cNvSpPr>
            <a:spLocks noChangeArrowheads="1"/>
          </p:cNvSpPr>
          <p:nvPr/>
        </p:nvSpPr>
        <p:spPr bwMode="auto">
          <a:xfrm>
            <a:off x="3200400" y="2033588"/>
            <a:ext cx="95250" cy="1160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9467" name="Rectangle 18">
            <a:extLst>
              <a:ext uri="{FF2B5EF4-FFF2-40B4-BE49-F238E27FC236}">
                <a16:creationId xmlns:a16="http://schemas.microsoft.com/office/drawing/2014/main" id="{3A0DA594-152A-2029-E309-774BA200CDDE}"/>
              </a:ext>
            </a:extLst>
          </p:cNvPr>
          <p:cNvSpPr>
            <a:spLocks noChangeArrowheads="1"/>
          </p:cNvSpPr>
          <p:nvPr/>
        </p:nvSpPr>
        <p:spPr bwMode="auto">
          <a:xfrm>
            <a:off x="3200400" y="4356100"/>
            <a:ext cx="95250" cy="13398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9468" name="Rectangle 19">
            <a:extLst>
              <a:ext uri="{FF2B5EF4-FFF2-40B4-BE49-F238E27FC236}">
                <a16:creationId xmlns:a16="http://schemas.microsoft.com/office/drawing/2014/main" id="{FA2A97E7-7B4F-7287-B64A-2F2EBD467142}"/>
              </a:ext>
            </a:extLst>
          </p:cNvPr>
          <p:cNvSpPr>
            <a:spLocks noChangeArrowheads="1"/>
          </p:cNvSpPr>
          <p:nvPr/>
        </p:nvSpPr>
        <p:spPr bwMode="auto">
          <a:xfrm>
            <a:off x="3200400" y="3317875"/>
            <a:ext cx="95250" cy="933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grpSp>
        <p:nvGrpSpPr>
          <p:cNvPr id="19469" name="Group 20">
            <a:extLst>
              <a:ext uri="{FF2B5EF4-FFF2-40B4-BE49-F238E27FC236}">
                <a16:creationId xmlns:a16="http://schemas.microsoft.com/office/drawing/2014/main" id="{F48FAB3D-CD52-CF6A-158A-B3480DD552BE}"/>
              </a:ext>
            </a:extLst>
          </p:cNvPr>
          <p:cNvGrpSpPr>
            <a:grpSpLocks/>
          </p:cNvGrpSpPr>
          <p:nvPr/>
        </p:nvGrpSpPr>
        <p:grpSpPr bwMode="auto">
          <a:xfrm>
            <a:off x="1460500" y="3276600"/>
            <a:ext cx="1816100" cy="1019175"/>
            <a:chOff x="920" y="2064"/>
            <a:chExt cx="1144" cy="642"/>
          </a:xfrm>
        </p:grpSpPr>
        <p:grpSp>
          <p:nvGrpSpPr>
            <p:cNvPr id="19487" name="Group 21">
              <a:extLst>
                <a:ext uri="{FF2B5EF4-FFF2-40B4-BE49-F238E27FC236}">
                  <a16:creationId xmlns:a16="http://schemas.microsoft.com/office/drawing/2014/main" id="{9667C703-B958-53EC-D3D1-37A1008EE1FC}"/>
                </a:ext>
              </a:extLst>
            </p:cNvPr>
            <p:cNvGrpSpPr>
              <a:grpSpLocks/>
            </p:cNvGrpSpPr>
            <p:nvPr/>
          </p:nvGrpSpPr>
          <p:grpSpPr bwMode="auto">
            <a:xfrm>
              <a:off x="920" y="2064"/>
              <a:ext cx="1144" cy="642"/>
              <a:chOff x="1008" y="2064"/>
              <a:chExt cx="1056" cy="642"/>
            </a:xfrm>
          </p:grpSpPr>
          <p:sp>
            <p:nvSpPr>
              <p:cNvPr id="19492" name="Line 22">
                <a:extLst>
                  <a:ext uri="{FF2B5EF4-FFF2-40B4-BE49-F238E27FC236}">
                    <a16:creationId xmlns:a16="http://schemas.microsoft.com/office/drawing/2014/main" id="{C89A8820-7D4A-CD30-7338-8A3363B6CA73}"/>
                  </a:ext>
                </a:extLst>
              </p:cNvPr>
              <p:cNvSpPr>
                <a:spLocks noChangeShapeType="1"/>
              </p:cNvSpPr>
              <p:nvPr/>
            </p:nvSpPr>
            <p:spPr bwMode="auto">
              <a:xfrm flipV="1">
                <a:off x="1008" y="2064"/>
                <a:ext cx="1056" cy="33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93" name="Line 23">
                <a:extLst>
                  <a:ext uri="{FF2B5EF4-FFF2-40B4-BE49-F238E27FC236}">
                    <a16:creationId xmlns:a16="http://schemas.microsoft.com/office/drawing/2014/main" id="{9B9CE515-5B52-F9B8-BF08-E38C306EE2FE}"/>
                  </a:ext>
                </a:extLst>
              </p:cNvPr>
              <p:cNvSpPr>
                <a:spLocks noChangeShapeType="1"/>
              </p:cNvSpPr>
              <p:nvPr/>
            </p:nvSpPr>
            <p:spPr bwMode="auto">
              <a:xfrm>
                <a:off x="1008" y="2400"/>
                <a:ext cx="1008" cy="306"/>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19488" name="Group 24">
              <a:extLst>
                <a:ext uri="{FF2B5EF4-FFF2-40B4-BE49-F238E27FC236}">
                  <a16:creationId xmlns:a16="http://schemas.microsoft.com/office/drawing/2014/main" id="{D6555F44-58B1-7DCF-873B-C502E36BC9E8}"/>
                </a:ext>
              </a:extLst>
            </p:cNvPr>
            <p:cNvGrpSpPr>
              <a:grpSpLocks/>
            </p:cNvGrpSpPr>
            <p:nvPr/>
          </p:nvGrpSpPr>
          <p:grpSpPr bwMode="auto">
            <a:xfrm rot="1249830">
              <a:off x="960" y="2130"/>
              <a:ext cx="677" cy="552"/>
              <a:chOff x="902" y="2363"/>
              <a:chExt cx="697" cy="607"/>
            </a:xfrm>
          </p:grpSpPr>
          <p:sp>
            <p:nvSpPr>
              <p:cNvPr id="19489" name="Arc 25">
                <a:extLst>
                  <a:ext uri="{FF2B5EF4-FFF2-40B4-BE49-F238E27FC236}">
                    <a16:creationId xmlns:a16="http://schemas.microsoft.com/office/drawing/2014/main" id="{1D30D877-896E-1506-783D-B7198AEF3412}"/>
                  </a:ext>
                </a:extLst>
              </p:cNvPr>
              <p:cNvSpPr>
                <a:spLocks/>
              </p:cNvSpPr>
              <p:nvPr/>
            </p:nvSpPr>
            <p:spPr bwMode="auto">
              <a:xfrm rot="747916">
                <a:off x="902" y="2514"/>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90" name="Arc 26">
                <a:extLst>
                  <a:ext uri="{FF2B5EF4-FFF2-40B4-BE49-F238E27FC236}">
                    <a16:creationId xmlns:a16="http://schemas.microsoft.com/office/drawing/2014/main" id="{3D6FA12C-195F-6B32-EE81-D3A415D63478}"/>
                  </a:ext>
                </a:extLst>
              </p:cNvPr>
              <p:cNvSpPr>
                <a:spLocks/>
              </p:cNvSpPr>
              <p:nvPr/>
            </p:nvSpPr>
            <p:spPr bwMode="auto">
              <a:xfrm rot="747916">
                <a:off x="1090" y="2421"/>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91" name="Arc 27">
                <a:extLst>
                  <a:ext uri="{FF2B5EF4-FFF2-40B4-BE49-F238E27FC236}">
                    <a16:creationId xmlns:a16="http://schemas.microsoft.com/office/drawing/2014/main" id="{54335165-FD27-9D0A-DA6F-0C11EEF87529}"/>
                  </a:ext>
                </a:extLst>
              </p:cNvPr>
              <p:cNvSpPr>
                <a:spLocks/>
              </p:cNvSpPr>
              <p:nvPr/>
            </p:nvSpPr>
            <p:spPr bwMode="auto">
              <a:xfrm rot="747916">
                <a:off x="1271" y="2363"/>
                <a:ext cx="328" cy="4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grpSp>
      <p:sp>
        <p:nvSpPr>
          <p:cNvPr id="19470" name="Line 29">
            <a:extLst>
              <a:ext uri="{FF2B5EF4-FFF2-40B4-BE49-F238E27FC236}">
                <a16:creationId xmlns:a16="http://schemas.microsoft.com/office/drawing/2014/main" id="{78105369-7168-D8C9-15BF-7006F42591FF}"/>
              </a:ext>
            </a:extLst>
          </p:cNvPr>
          <p:cNvSpPr>
            <a:spLocks noChangeShapeType="1"/>
          </p:cNvSpPr>
          <p:nvPr/>
        </p:nvSpPr>
        <p:spPr bwMode="auto">
          <a:xfrm>
            <a:off x="3276600" y="3276600"/>
            <a:ext cx="2305050" cy="515938"/>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1" name="Line 30">
            <a:extLst>
              <a:ext uri="{FF2B5EF4-FFF2-40B4-BE49-F238E27FC236}">
                <a16:creationId xmlns:a16="http://schemas.microsoft.com/office/drawing/2014/main" id="{55A4D204-D0E4-4ECB-1621-25C37A90AB1A}"/>
              </a:ext>
            </a:extLst>
          </p:cNvPr>
          <p:cNvSpPr>
            <a:spLocks noChangeShapeType="1"/>
          </p:cNvSpPr>
          <p:nvPr/>
        </p:nvSpPr>
        <p:spPr bwMode="auto">
          <a:xfrm flipV="1">
            <a:off x="3194050" y="3810000"/>
            <a:ext cx="2362200" cy="4857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9472" name="Arc 32">
            <a:extLst>
              <a:ext uri="{FF2B5EF4-FFF2-40B4-BE49-F238E27FC236}">
                <a16:creationId xmlns:a16="http://schemas.microsoft.com/office/drawing/2014/main" id="{2A9ACE79-56FE-8BAC-14E6-8103B3AEE833}"/>
              </a:ext>
            </a:extLst>
          </p:cNvPr>
          <p:cNvSpPr>
            <a:spLocks/>
          </p:cNvSpPr>
          <p:nvPr/>
        </p:nvSpPr>
        <p:spPr bwMode="auto">
          <a:xfrm rot="2925003">
            <a:off x="3265487" y="2971801"/>
            <a:ext cx="506413" cy="6588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3" name="Arc 33">
            <a:extLst>
              <a:ext uri="{FF2B5EF4-FFF2-40B4-BE49-F238E27FC236}">
                <a16:creationId xmlns:a16="http://schemas.microsoft.com/office/drawing/2014/main" id="{A33FC25B-69EB-7C1F-809F-1874ECE5BD7A}"/>
              </a:ext>
            </a:extLst>
          </p:cNvPr>
          <p:cNvSpPr>
            <a:spLocks/>
          </p:cNvSpPr>
          <p:nvPr/>
        </p:nvSpPr>
        <p:spPr bwMode="auto">
          <a:xfrm rot="2925003">
            <a:off x="3579813" y="3035300"/>
            <a:ext cx="504825" cy="6572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4" name="Arc 34">
            <a:extLst>
              <a:ext uri="{FF2B5EF4-FFF2-40B4-BE49-F238E27FC236}">
                <a16:creationId xmlns:a16="http://schemas.microsoft.com/office/drawing/2014/main" id="{B7C588BA-72AD-F179-41EE-C341AAE9C4D9}"/>
              </a:ext>
            </a:extLst>
          </p:cNvPr>
          <p:cNvSpPr>
            <a:spLocks/>
          </p:cNvSpPr>
          <p:nvPr/>
        </p:nvSpPr>
        <p:spPr bwMode="auto">
          <a:xfrm rot="2925003">
            <a:off x="3852862" y="3133726"/>
            <a:ext cx="506413" cy="6588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5" name="Arc 36">
            <a:extLst>
              <a:ext uri="{FF2B5EF4-FFF2-40B4-BE49-F238E27FC236}">
                <a16:creationId xmlns:a16="http://schemas.microsoft.com/office/drawing/2014/main" id="{6F44AF43-BC68-FB9F-5AAA-24823E200EE3}"/>
              </a:ext>
            </a:extLst>
          </p:cNvPr>
          <p:cNvSpPr>
            <a:spLocks/>
          </p:cNvSpPr>
          <p:nvPr/>
        </p:nvSpPr>
        <p:spPr bwMode="auto">
          <a:xfrm rot="1151039">
            <a:off x="3208338" y="4025900"/>
            <a:ext cx="506412" cy="6588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6" name="Arc 37">
            <a:extLst>
              <a:ext uri="{FF2B5EF4-FFF2-40B4-BE49-F238E27FC236}">
                <a16:creationId xmlns:a16="http://schemas.microsoft.com/office/drawing/2014/main" id="{6143161F-8904-0B75-D7F8-EB311D129F5F}"/>
              </a:ext>
            </a:extLst>
          </p:cNvPr>
          <p:cNvSpPr>
            <a:spLocks/>
          </p:cNvSpPr>
          <p:nvPr/>
        </p:nvSpPr>
        <p:spPr bwMode="auto">
          <a:xfrm rot="1151039">
            <a:off x="3511550" y="3927475"/>
            <a:ext cx="504825" cy="6572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7" name="Arc 38">
            <a:extLst>
              <a:ext uri="{FF2B5EF4-FFF2-40B4-BE49-F238E27FC236}">
                <a16:creationId xmlns:a16="http://schemas.microsoft.com/office/drawing/2014/main" id="{B104CD6D-B547-61C5-B3DE-DE84FA42F2AD}"/>
              </a:ext>
            </a:extLst>
          </p:cNvPr>
          <p:cNvSpPr>
            <a:spLocks/>
          </p:cNvSpPr>
          <p:nvPr/>
        </p:nvSpPr>
        <p:spPr bwMode="auto">
          <a:xfrm rot="1151039">
            <a:off x="3797300" y="3876675"/>
            <a:ext cx="506413" cy="65881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9478" name="Text Box 39">
            <a:extLst>
              <a:ext uri="{FF2B5EF4-FFF2-40B4-BE49-F238E27FC236}">
                <a16:creationId xmlns:a16="http://schemas.microsoft.com/office/drawing/2014/main" id="{B6892D9D-3699-2CC0-3D37-A20C2BFB5451}"/>
              </a:ext>
            </a:extLst>
          </p:cNvPr>
          <p:cNvSpPr txBox="1">
            <a:spLocks noChangeArrowheads="1"/>
          </p:cNvSpPr>
          <p:nvPr/>
        </p:nvSpPr>
        <p:spPr bwMode="auto">
          <a:xfrm>
            <a:off x="5949950" y="2263775"/>
            <a:ext cx="28733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buFontTx/>
              <a:buAutoNum type="arabicParenR"/>
            </a:pPr>
            <a:r>
              <a:rPr lang="en-US" altLang="en-US">
                <a:solidFill>
                  <a:schemeClr val="tx2"/>
                </a:solidFill>
              </a:rPr>
              <a:t>Constructive</a:t>
            </a:r>
          </a:p>
          <a:p>
            <a:pPr>
              <a:spcBef>
                <a:spcPct val="50000"/>
              </a:spcBef>
              <a:buFontTx/>
              <a:buAutoNum type="arabicParenR"/>
            </a:pPr>
            <a:r>
              <a:rPr lang="en-US" altLang="en-US">
                <a:solidFill>
                  <a:schemeClr val="tx2"/>
                </a:solidFill>
              </a:rPr>
              <a:t>Destructive</a:t>
            </a:r>
          </a:p>
          <a:p>
            <a:pPr>
              <a:spcBef>
                <a:spcPct val="50000"/>
              </a:spcBef>
              <a:buFontTx/>
              <a:buAutoNum type="arabicParenR"/>
            </a:pPr>
            <a:r>
              <a:rPr lang="en-US" altLang="en-US">
                <a:solidFill>
                  <a:schemeClr val="tx2"/>
                </a:solidFill>
              </a:rPr>
              <a:t>Depends on L</a:t>
            </a:r>
          </a:p>
        </p:txBody>
      </p:sp>
      <p:sp>
        <p:nvSpPr>
          <p:cNvPr id="19479" name="Line 42">
            <a:extLst>
              <a:ext uri="{FF2B5EF4-FFF2-40B4-BE49-F238E27FC236}">
                <a16:creationId xmlns:a16="http://schemas.microsoft.com/office/drawing/2014/main" id="{39208735-65E4-E3F8-9A80-55B3F1EE780E}"/>
              </a:ext>
            </a:extLst>
          </p:cNvPr>
          <p:cNvSpPr>
            <a:spLocks noChangeShapeType="1"/>
          </p:cNvSpPr>
          <p:nvPr/>
        </p:nvSpPr>
        <p:spPr bwMode="auto">
          <a:xfrm>
            <a:off x="3295650" y="5438775"/>
            <a:ext cx="226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9480" name="Text Box 43">
            <a:extLst>
              <a:ext uri="{FF2B5EF4-FFF2-40B4-BE49-F238E27FC236}">
                <a16:creationId xmlns:a16="http://schemas.microsoft.com/office/drawing/2014/main" id="{FDFDA431-CAFF-EC51-CFEE-B7750E7BF0AF}"/>
              </a:ext>
            </a:extLst>
          </p:cNvPr>
          <p:cNvSpPr txBox="1">
            <a:spLocks noChangeArrowheads="1"/>
          </p:cNvSpPr>
          <p:nvPr/>
        </p:nvSpPr>
        <p:spPr bwMode="auto">
          <a:xfrm>
            <a:off x="4237038" y="4981575"/>
            <a:ext cx="500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L</a:t>
            </a:r>
          </a:p>
        </p:txBody>
      </p:sp>
      <p:grpSp>
        <p:nvGrpSpPr>
          <p:cNvPr id="19481" name="Group 48">
            <a:extLst>
              <a:ext uri="{FF2B5EF4-FFF2-40B4-BE49-F238E27FC236}">
                <a16:creationId xmlns:a16="http://schemas.microsoft.com/office/drawing/2014/main" id="{743DE244-B6FC-1599-49EA-71957520CDAF}"/>
              </a:ext>
            </a:extLst>
          </p:cNvPr>
          <p:cNvGrpSpPr>
            <a:grpSpLocks/>
          </p:cNvGrpSpPr>
          <p:nvPr/>
        </p:nvGrpSpPr>
        <p:grpSpPr bwMode="auto">
          <a:xfrm>
            <a:off x="1628775" y="2625725"/>
            <a:ext cx="1590675" cy="962025"/>
            <a:chOff x="1026" y="1654"/>
            <a:chExt cx="1002" cy="606"/>
          </a:xfrm>
        </p:grpSpPr>
        <p:sp>
          <p:nvSpPr>
            <p:cNvPr id="19485" name="Rectangle 45">
              <a:extLst>
                <a:ext uri="{FF2B5EF4-FFF2-40B4-BE49-F238E27FC236}">
                  <a16:creationId xmlns:a16="http://schemas.microsoft.com/office/drawing/2014/main" id="{F4DECFCE-618C-F804-AAD9-1D47C5D7C81A}"/>
                </a:ext>
              </a:extLst>
            </p:cNvPr>
            <p:cNvSpPr>
              <a:spLocks noChangeArrowheads="1"/>
            </p:cNvSpPr>
            <p:nvPr/>
          </p:nvSpPr>
          <p:spPr bwMode="auto">
            <a:xfrm>
              <a:off x="1649" y="2019"/>
              <a:ext cx="217" cy="241"/>
            </a:xfrm>
            <a:prstGeom prst="rect">
              <a:avLst/>
            </a:prstGeom>
            <a:solidFill>
              <a:schemeClr val="accent1">
                <a:alpha val="50195"/>
              </a:schemeClr>
            </a:solidFill>
            <a:ln w="9525">
              <a:solidFill>
                <a:schemeClr val="tx1"/>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19486" name="Text Box 46">
              <a:extLst>
                <a:ext uri="{FF2B5EF4-FFF2-40B4-BE49-F238E27FC236}">
                  <a16:creationId xmlns:a16="http://schemas.microsoft.com/office/drawing/2014/main" id="{86CE58EE-94F6-2D8B-83C1-DBE5E1B211BF}"/>
                </a:ext>
              </a:extLst>
            </p:cNvPr>
            <p:cNvSpPr txBox="1">
              <a:spLocks noChangeArrowheads="1"/>
            </p:cNvSpPr>
            <p:nvPr/>
          </p:nvSpPr>
          <p:spPr bwMode="auto">
            <a:xfrm>
              <a:off x="1026" y="1654"/>
              <a:ext cx="10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accent2"/>
                  </a:solidFill>
                </a:rPr>
                <a:t>½ </a:t>
              </a:r>
              <a:r>
                <a:rPr lang="en-US" altLang="en-US">
                  <a:solidFill>
                    <a:schemeClr val="accent2"/>
                  </a:solidFill>
                  <a:latin typeface="Symbol" panose="05050102010706020507" pitchFamily="18" charset="2"/>
                </a:rPr>
                <a:t>l</a:t>
              </a:r>
              <a:r>
                <a:rPr lang="en-US" altLang="en-US">
                  <a:solidFill>
                    <a:schemeClr val="accent2"/>
                  </a:solidFill>
                </a:rPr>
                <a:t> shift</a:t>
              </a:r>
            </a:p>
          </p:txBody>
        </p:sp>
      </p:grpSp>
      <p:sp>
        <p:nvSpPr>
          <p:cNvPr id="19482" name="Text Box 49">
            <a:extLst>
              <a:ext uri="{FF2B5EF4-FFF2-40B4-BE49-F238E27FC236}">
                <a16:creationId xmlns:a16="http://schemas.microsoft.com/office/drawing/2014/main" id="{DB38B92D-E950-742D-B03B-72DD1784322D}"/>
              </a:ext>
            </a:extLst>
          </p:cNvPr>
          <p:cNvSpPr txBox="1">
            <a:spLocks noChangeArrowheads="1"/>
          </p:cNvSpPr>
          <p:nvPr/>
        </p:nvSpPr>
        <p:spPr bwMode="auto">
          <a:xfrm>
            <a:off x="244475" y="1071563"/>
            <a:ext cx="8813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The experiment is modified so that one of the waves has its phase shifted by ½ </a:t>
            </a:r>
            <a:r>
              <a:rPr lang="en-US" altLang="en-US">
                <a:latin typeface="Symbol" panose="05050102010706020507" pitchFamily="18" charset="2"/>
              </a:rPr>
              <a:t>l</a:t>
            </a:r>
            <a:r>
              <a:rPr lang="en-US" altLang="en-US"/>
              <a:t>.  Now, the interference will be:</a:t>
            </a:r>
          </a:p>
        </p:txBody>
      </p:sp>
      <p:sp>
        <p:nvSpPr>
          <p:cNvPr id="19483" name="AutoShape 54">
            <a:extLst>
              <a:ext uri="{FF2B5EF4-FFF2-40B4-BE49-F238E27FC236}">
                <a16:creationId xmlns:a16="http://schemas.microsoft.com/office/drawing/2014/main" id="{EF8CAD71-557E-8C01-C5BE-67694FDF5313}"/>
              </a:ext>
            </a:extLst>
          </p:cNvPr>
          <p:cNvSpPr>
            <a:spLocks noChangeArrowheads="1"/>
          </p:cNvSpPr>
          <p:nvPr/>
        </p:nvSpPr>
        <p:spPr bwMode="auto">
          <a:xfrm>
            <a:off x="898525" y="3597275"/>
            <a:ext cx="519113" cy="411163"/>
          </a:xfrm>
          <a:prstGeom prst="sun">
            <a:avLst>
              <a:gd name="adj" fmla="val 25000"/>
            </a:avLst>
          </a:prstGeom>
          <a:solidFill>
            <a:srgbClr val="FF00FF"/>
          </a:solidFill>
          <a:ln w="9525">
            <a:solidFill>
              <a:srgbClr val="FF0000"/>
            </a:solidFill>
            <a:miter lim="800000"/>
            <a:headEnd/>
            <a:tailEnd/>
          </a:ln>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lgn="ctr"/>
            <a:endParaRPr lang="en-US" altLang="en-US">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4">
            <a:extLst>
              <a:ext uri="{FF2B5EF4-FFF2-40B4-BE49-F238E27FC236}">
                <a16:creationId xmlns:a16="http://schemas.microsoft.com/office/drawing/2014/main" id="{D1699848-30C4-55A4-184C-939DE393DBB3}"/>
              </a:ext>
            </a:extLst>
          </p:cNvPr>
          <p:cNvSpPr>
            <a:spLocks noGrp="1" noChangeArrowheads="1"/>
          </p:cNvSpPr>
          <p:nvPr>
            <p:ph type="title"/>
          </p:nvPr>
        </p:nvSpPr>
        <p:spPr>
          <a:xfrm>
            <a:off x="0" y="0"/>
            <a:ext cx="9144000" cy="769938"/>
          </a:xfrm>
        </p:spPr>
        <p:txBody>
          <a:bodyPr/>
          <a:lstStyle/>
          <a:p>
            <a:pPr eaLnBrk="1" hangingPunct="1"/>
            <a:r>
              <a:rPr lang="en-US" altLang="en-US" b="1" dirty="0">
                <a:solidFill>
                  <a:srgbClr val="00B050"/>
                </a:solidFill>
              </a:rPr>
              <a:t>Example</a:t>
            </a:r>
          </a:p>
        </p:txBody>
      </p:sp>
      <p:sp>
        <p:nvSpPr>
          <p:cNvPr id="20483" name="Text Box 41">
            <a:extLst>
              <a:ext uri="{FF2B5EF4-FFF2-40B4-BE49-F238E27FC236}">
                <a16:creationId xmlns:a16="http://schemas.microsoft.com/office/drawing/2014/main" id="{E1D5A151-3822-8D9A-C4F8-571BA521E08B}"/>
              </a:ext>
            </a:extLst>
          </p:cNvPr>
          <p:cNvSpPr txBox="1">
            <a:spLocks noChangeArrowheads="1"/>
          </p:cNvSpPr>
          <p:nvPr/>
        </p:nvSpPr>
        <p:spPr bwMode="auto">
          <a:xfrm>
            <a:off x="835025" y="5334000"/>
            <a:ext cx="7851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1) increases	 	2) same		3) decreases</a:t>
            </a:r>
          </a:p>
        </p:txBody>
      </p:sp>
      <p:cxnSp>
        <p:nvCxnSpPr>
          <p:cNvPr id="20484" name="Straight Connector 168">
            <a:extLst>
              <a:ext uri="{FF2B5EF4-FFF2-40B4-BE49-F238E27FC236}">
                <a16:creationId xmlns:a16="http://schemas.microsoft.com/office/drawing/2014/main" id="{E500DB43-9F8B-63A5-98CE-D35C9F2D63ED}"/>
              </a:ext>
            </a:extLst>
          </p:cNvPr>
          <p:cNvCxnSpPr>
            <a:cxnSpLocks noChangeShapeType="1"/>
          </p:cNvCxnSpPr>
          <p:nvPr/>
        </p:nvCxnSpPr>
        <p:spPr bwMode="auto">
          <a:xfrm rot="5400000">
            <a:off x="1181100" y="25019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20485" name="Straight Connector 170">
            <a:extLst>
              <a:ext uri="{FF2B5EF4-FFF2-40B4-BE49-F238E27FC236}">
                <a16:creationId xmlns:a16="http://schemas.microsoft.com/office/drawing/2014/main" id="{301E88E3-EEBD-0346-3674-CDC859513355}"/>
              </a:ext>
            </a:extLst>
          </p:cNvPr>
          <p:cNvCxnSpPr>
            <a:cxnSpLocks noChangeShapeType="1"/>
          </p:cNvCxnSpPr>
          <p:nvPr/>
        </p:nvCxnSpPr>
        <p:spPr bwMode="auto">
          <a:xfrm rot="5400000">
            <a:off x="1677987" y="3413126"/>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20486" name="Straight Connector 184">
            <a:extLst>
              <a:ext uri="{FF2B5EF4-FFF2-40B4-BE49-F238E27FC236}">
                <a16:creationId xmlns:a16="http://schemas.microsoft.com/office/drawing/2014/main" id="{C2371FA4-6826-9F7F-ECE9-93B06C4282B1}"/>
              </a:ext>
            </a:extLst>
          </p:cNvPr>
          <p:cNvCxnSpPr>
            <a:cxnSpLocks noChangeShapeType="1"/>
          </p:cNvCxnSpPr>
          <p:nvPr/>
        </p:nvCxnSpPr>
        <p:spPr bwMode="auto">
          <a:xfrm>
            <a:off x="1828800" y="3429000"/>
            <a:ext cx="63246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0487" name="Arc 45">
            <a:extLst>
              <a:ext uri="{FF2B5EF4-FFF2-40B4-BE49-F238E27FC236}">
                <a16:creationId xmlns:a16="http://schemas.microsoft.com/office/drawing/2014/main" id="{6A4CF2C2-54F6-8936-1D17-99825755A33F}"/>
              </a:ext>
            </a:extLst>
          </p:cNvPr>
          <p:cNvSpPr>
            <a:spLocks/>
          </p:cNvSpPr>
          <p:nvPr/>
        </p:nvSpPr>
        <p:spPr bwMode="auto">
          <a:xfrm>
            <a:off x="3865563" y="3019425"/>
            <a:ext cx="249237" cy="400050"/>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41" name="TextBox 40">
            <a:extLst>
              <a:ext uri="{FF2B5EF4-FFF2-40B4-BE49-F238E27FC236}">
                <a16:creationId xmlns:a16="http://schemas.microsoft.com/office/drawing/2014/main" id="{30542F71-DD84-0F90-A990-6B93B6D4106E}"/>
              </a:ext>
            </a:extLst>
          </p:cNvPr>
          <p:cNvSpPr txBox="1"/>
          <p:nvPr/>
        </p:nvSpPr>
        <p:spPr bwMode="auto">
          <a:xfrm>
            <a:off x="4119563" y="294322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cxnSp>
        <p:nvCxnSpPr>
          <p:cNvPr id="20489" name="Straight Connector 185">
            <a:extLst>
              <a:ext uri="{FF2B5EF4-FFF2-40B4-BE49-F238E27FC236}">
                <a16:creationId xmlns:a16="http://schemas.microsoft.com/office/drawing/2014/main" id="{1AFFBC9D-F6D1-AEED-B885-FA54430B6DC0}"/>
              </a:ext>
            </a:extLst>
          </p:cNvPr>
          <p:cNvCxnSpPr>
            <a:cxnSpLocks noChangeShapeType="1"/>
          </p:cNvCxnSpPr>
          <p:nvPr/>
        </p:nvCxnSpPr>
        <p:spPr bwMode="auto">
          <a:xfrm flipV="1">
            <a:off x="1833563" y="1946275"/>
            <a:ext cx="6061075" cy="127476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2" name="Group 90">
            <a:extLst>
              <a:ext uri="{FF2B5EF4-FFF2-40B4-BE49-F238E27FC236}">
                <a16:creationId xmlns:a16="http://schemas.microsoft.com/office/drawing/2014/main" id="{1C2821E2-5301-59DE-52FA-776DC808274B}"/>
              </a:ext>
            </a:extLst>
          </p:cNvPr>
          <p:cNvGrpSpPr/>
          <p:nvPr/>
        </p:nvGrpSpPr>
        <p:grpSpPr>
          <a:xfrm>
            <a:off x="1066800" y="3168502"/>
            <a:ext cx="609599" cy="493563"/>
            <a:chOff x="2667000" y="3625702"/>
            <a:chExt cx="609599" cy="493563"/>
          </a:xfrm>
          <a:solidFill>
            <a:schemeClr val="bg1"/>
          </a:solidFill>
        </p:grpSpPr>
        <p:sp>
          <p:nvSpPr>
            <p:cNvPr id="44" name="Left Brace 43">
              <a:extLst>
                <a:ext uri="{FF2B5EF4-FFF2-40B4-BE49-F238E27FC236}">
                  <a16:creationId xmlns:a16="http://schemas.microsoft.com/office/drawing/2014/main" id="{B247BAB0-180E-A3E4-336B-E6A9626C2EDE}"/>
                </a:ext>
              </a:extLst>
            </p:cNvPr>
            <p:cNvSpPr/>
            <p:nvPr/>
          </p:nvSpPr>
          <p:spPr bwMode="auto">
            <a:xfrm>
              <a:off x="3104707" y="3625702"/>
              <a:ext cx="171892" cy="489098"/>
            </a:xfrm>
            <a:prstGeom prst="leftBrace">
              <a:avLst/>
            </a:prstGeom>
            <a:grpFill/>
            <a:ln w="28575" cap="flat" cmpd="sng" algn="ctr">
              <a:solidFill>
                <a:schemeClr val="accent1"/>
              </a:solidFill>
              <a:prstDash val="solid"/>
              <a:round/>
              <a:headEnd type="none" w="med" len="med"/>
              <a:tailEnd type="none" w="med" len="med"/>
            </a:ln>
            <a:effectLst/>
          </p:spPr>
          <p:txBody>
            <a:bodyPr/>
            <a:lstStyle/>
            <a:p>
              <a:pPr>
                <a:defRPr/>
              </a:pPr>
              <a:endParaRPr lang="en-US"/>
            </a:p>
          </p:txBody>
        </p:sp>
        <p:sp>
          <p:nvSpPr>
            <p:cNvPr id="45" name="TextBox 44">
              <a:extLst>
                <a:ext uri="{FF2B5EF4-FFF2-40B4-BE49-F238E27FC236}">
                  <a16:creationId xmlns:a16="http://schemas.microsoft.com/office/drawing/2014/main" id="{FAE4718D-5378-64A5-D7C9-7957C108F89F}"/>
                </a:ext>
              </a:extLst>
            </p:cNvPr>
            <p:cNvSpPr txBox="1"/>
            <p:nvPr/>
          </p:nvSpPr>
          <p:spPr>
            <a:xfrm>
              <a:off x="2667000" y="3657600"/>
              <a:ext cx="377026" cy="461665"/>
            </a:xfrm>
            <a:prstGeom prst="rect">
              <a:avLst/>
            </a:prstGeom>
            <a:grpFill/>
          </p:spPr>
          <p:txBody>
            <a:bodyPr wrap="none">
              <a:spAutoFit/>
            </a:bodyPr>
            <a:lstStyle/>
            <a:p>
              <a:pPr>
                <a:defRPr/>
              </a:pPr>
              <a:r>
                <a:rPr lang="en-US" dirty="0">
                  <a:solidFill>
                    <a:schemeClr val="accent1"/>
                  </a:solidFill>
                </a:rPr>
                <a:t>d</a:t>
              </a:r>
            </a:p>
          </p:txBody>
        </p:sp>
      </p:grpSp>
      <p:cxnSp>
        <p:nvCxnSpPr>
          <p:cNvPr id="20491" name="Straight Arrow Connector 94">
            <a:extLst>
              <a:ext uri="{FF2B5EF4-FFF2-40B4-BE49-F238E27FC236}">
                <a16:creationId xmlns:a16="http://schemas.microsoft.com/office/drawing/2014/main" id="{C3D83675-CD99-7D43-BCB5-64FFCB6064CE}"/>
              </a:ext>
            </a:extLst>
          </p:cNvPr>
          <p:cNvCxnSpPr>
            <a:cxnSpLocks noChangeShapeType="1"/>
          </p:cNvCxnSpPr>
          <p:nvPr/>
        </p:nvCxnSpPr>
        <p:spPr bwMode="auto">
          <a:xfrm flipV="1">
            <a:off x="1895475" y="4110038"/>
            <a:ext cx="6019800" cy="23812"/>
          </a:xfrm>
          <a:prstGeom prst="straightConnector1">
            <a:avLst/>
          </a:prstGeom>
          <a:noFill/>
          <a:ln w="28575" algn="ctr">
            <a:solidFill>
              <a:schemeClr val="accent1"/>
            </a:solidFill>
            <a:round/>
            <a:headEnd type="arrow" w="med" len="med"/>
            <a:tailEnd type="arrow" w="med" len="med"/>
          </a:ln>
          <a:extLst>
            <a:ext uri="{909E8E84-426E-40DD-AFC4-6F175D3DCCD1}">
              <a14:hiddenFill xmlns:a14="http://schemas.microsoft.com/office/drawing/2010/main">
                <a:noFill/>
              </a14:hiddenFill>
            </a:ext>
          </a:extLst>
        </p:spPr>
      </p:cxnSp>
      <p:sp>
        <p:nvSpPr>
          <p:cNvPr id="20492" name="TextBox 92">
            <a:extLst>
              <a:ext uri="{FF2B5EF4-FFF2-40B4-BE49-F238E27FC236}">
                <a16:creationId xmlns:a16="http://schemas.microsoft.com/office/drawing/2014/main" id="{CB770D00-5878-F12B-947B-229CAC75C407}"/>
              </a:ext>
            </a:extLst>
          </p:cNvPr>
          <p:cNvSpPr txBox="1">
            <a:spLocks noChangeArrowheads="1"/>
          </p:cNvSpPr>
          <p:nvPr/>
        </p:nvSpPr>
        <p:spPr bwMode="auto">
          <a:xfrm>
            <a:off x="4648200" y="3881438"/>
            <a:ext cx="36988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a:solidFill>
                  <a:schemeClr val="accent1"/>
                </a:solidFill>
              </a:rPr>
              <a:t>L</a:t>
            </a:r>
          </a:p>
        </p:txBody>
      </p:sp>
      <p:grpSp>
        <p:nvGrpSpPr>
          <p:cNvPr id="20493" name="Group 108">
            <a:extLst>
              <a:ext uri="{FF2B5EF4-FFF2-40B4-BE49-F238E27FC236}">
                <a16:creationId xmlns:a16="http://schemas.microsoft.com/office/drawing/2014/main" id="{148944BC-9426-7501-8416-D5AD956BB285}"/>
              </a:ext>
            </a:extLst>
          </p:cNvPr>
          <p:cNvGrpSpPr>
            <a:grpSpLocks/>
          </p:cNvGrpSpPr>
          <p:nvPr/>
        </p:nvGrpSpPr>
        <p:grpSpPr bwMode="auto">
          <a:xfrm>
            <a:off x="1909763" y="3505200"/>
            <a:ext cx="2284412" cy="461963"/>
            <a:chOff x="3605301" y="3960890"/>
            <a:chExt cx="2285188" cy="1232627"/>
          </a:xfrm>
        </p:grpSpPr>
        <p:sp>
          <p:nvSpPr>
            <p:cNvPr id="20524" name="Text Box 20">
              <a:extLst>
                <a:ext uri="{FF2B5EF4-FFF2-40B4-BE49-F238E27FC236}">
                  <a16:creationId xmlns:a16="http://schemas.microsoft.com/office/drawing/2014/main" id="{C862AE4B-95F0-1FAF-256D-A2A42AC860A4}"/>
                </a:ext>
              </a:extLst>
            </p:cNvPr>
            <p:cNvSpPr txBox="1">
              <a:spLocks noChangeArrowheads="1"/>
            </p:cNvSpPr>
            <p:nvPr/>
          </p:nvSpPr>
          <p:spPr bwMode="auto">
            <a:xfrm>
              <a:off x="4705434" y="3960890"/>
              <a:ext cx="1185055" cy="123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dsin(</a:t>
              </a:r>
              <a:r>
                <a:rPr lang="en-US" altLang="en-US">
                  <a:solidFill>
                    <a:schemeClr val="tx2"/>
                  </a:solidFill>
                  <a:latin typeface="Symbol" panose="05050102010706020507" pitchFamily="18" charset="2"/>
                </a:rPr>
                <a:t>q</a:t>
              </a:r>
              <a:r>
                <a:rPr lang="en-US" altLang="en-US">
                  <a:solidFill>
                    <a:schemeClr val="tx2"/>
                  </a:solidFill>
                </a:rPr>
                <a:t>)</a:t>
              </a:r>
              <a:endParaRPr lang="en-US" altLang="en-US">
                <a:solidFill>
                  <a:schemeClr val="tx2"/>
                </a:solidFill>
                <a:latin typeface="Symbol" panose="05050102010706020507" pitchFamily="18" charset="2"/>
              </a:endParaRPr>
            </a:p>
          </p:txBody>
        </p:sp>
        <p:sp>
          <p:nvSpPr>
            <p:cNvPr id="20525" name="Freeform 104">
              <a:extLst>
                <a:ext uri="{FF2B5EF4-FFF2-40B4-BE49-F238E27FC236}">
                  <a16:creationId xmlns:a16="http://schemas.microsoft.com/office/drawing/2014/main" id="{264539A5-270C-CAB9-A0F8-5CF3288B9762}"/>
                </a:ext>
              </a:extLst>
            </p:cNvPr>
            <p:cNvSpPr>
              <a:spLocks/>
            </p:cNvSpPr>
            <p:nvPr/>
          </p:nvSpPr>
          <p:spPr bwMode="auto">
            <a:xfrm>
              <a:off x="3605301" y="4405353"/>
              <a:ext cx="1095288" cy="538122"/>
            </a:xfrm>
            <a:custGeom>
              <a:avLst/>
              <a:gdLst>
                <a:gd name="T0" fmla="*/ 2147483647 w 885"/>
                <a:gd name="T1" fmla="*/ 2147483647 h 584"/>
                <a:gd name="T2" fmla="*/ 2147483647 w 885"/>
                <a:gd name="T3" fmla="*/ 2147483647 h 584"/>
                <a:gd name="T4" fmla="*/ 0 w 885"/>
                <a:gd name="T5" fmla="*/ 0 h 584"/>
                <a:gd name="T6" fmla="*/ 0 60000 65536"/>
                <a:gd name="T7" fmla="*/ 0 60000 65536"/>
                <a:gd name="T8" fmla="*/ 0 60000 65536"/>
                <a:gd name="T9" fmla="*/ 0 w 885"/>
                <a:gd name="T10" fmla="*/ 0 h 584"/>
                <a:gd name="T11" fmla="*/ 885 w 885"/>
                <a:gd name="T12" fmla="*/ 584 h 584"/>
              </a:gdLst>
              <a:ahLst/>
              <a:cxnLst>
                <a:cxn ang="T6">
                  <a:pos x="T0" y="T1"/>
                </a:cxn>
                <a:cxn ang="T7">
                  <a:pos x="T2" y="T3"/>
                </a:cxn>
                <a:cxn ang="T8">
                  <a:pos x="T4" y="T5"/>
                </a:cxn>
              </a:cxnLst>
              <a:rect l="T9" t="T10" r="T11" b="T12"/>
              <a:pathLst>
                <a:path w="885" h="584">
                  <a:moveTo>
                    <a:pt x="885" y="584"/>
                  </a:moveTo>
                  <a:cubicBezTo>
                    <a:pt x="645" y="577"/>
                    <a:pt x="405" y="570"/>
                    <a:pt x="258" y="473"/>
                  </a:cubicBezTo>
                  <a:cubicBezTo>
                    <a:pt x="111" y="376"/>
                    <a:pt x="55" y="188"/>
                    <a:pt x="0" y="0"/>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20494" name="Group 144">
            <a:extLst>
              <a:ext uri="{FF2B5EF4-FFF2-40B4-BE49-F238E27FC236}">
                <a16:creationId xmlns:a16="http://schemas.microsoft.com/office/drawing/2014/main" id="{7EBF72C3-E60A-B611-441E-18A2F1ECFE88}"/>
              </a:ext>
            </a:extLst>
          </p:cNvPr>
          <p:cNvGrpSpPr>
            <a:grpSpLocks/>
          </p:cNvGrpSpPr>
          <p:nvPr/>
        </p:nvGrpSpPr>
        <p:grpSpPr bwMode="auto">
          <a:xfrm>
            <a:off x="1854200" y="3043238"/>
            <a:ext cx="646113" cy="550862"/>
            <a:chOff x="2071689" y="3276600"/>
            <a:chExt cx="646699" cy="551112"/>
          </a:xfrm>
        </p:grpSpPr>
        <p:cxnSp>
          <p:nvCxnSpPr>
            <p:cNvPr id="20521" name="Straight Connector 63">
              <a:extLst>
                <a:ext uri="{FF2B5EF4-FFF2-40B4-BE49-F238E27FC236}">
                  <a16:creationId xmlns:a16="http://schemas.microsoft.com/office/drawing/2014/main" id="{47D235DB-6313-BE67-ABE1-7DBAA0B025FB}"/>
                </a:ext>
              </a:extLst>
            </p:cNvPr>
            <p:cNvCxnSpPr>
              <a:cxnSpLocks noChangeShapeType="1"/>
            </p:cNvCxnSpPr>
            <p:nvPr/>
          </p:nvCxnSpPr>
          <p:spPr bwMode="auto">
            <a:xfrm rot="16200000" flipH="1">
              <a:off x="1942339" y="3558350"/>
              <a:ext cx="398712" cy="14001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3" name="TextBox 52">
              <a:extLst>
                <a:ext uri="{FF2B5EF4-FFF2-40B4-BE49-F238E27FC236}">
                  <a16:creationId xmlns:a16="http://schemas.microsoft.com/office/drawing/2014/main" id="{532C2F4B-E99C-5469-712C-FB2113E99077}"/>
                </a:ext>
              </a:extLst>
            </p:cNvPr>
            <p:cNvSpPr txBox="1"/>
            <p:nvPr/>
          </p:nvSpPr>
          <p:spPr bwMode="auto">
            <a:xfrm>
              <a:off x="2362465" y="3276600"/>
              <a:ext cx="355923" cy="524113"/>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sp>
          <p:nvSpPr>
            <p:cNvPr id="20523" name="Freeform 123">
              <a:extLst>
                <a:ext uri="{FF2B5EF4-FFF2-40B4-BE49-F238E27FC236}">
                  <a16:creationId xmlns:a16="http://schemas.microsoft.com/office/drawing/2014/main" id="{F3B3F307-518B-274E-CCA8-188BCBAF1C49}"/>
                </a:ext>
              </a:extLst>
            </p:cNvPr>
            <p:cNvSpPr>
              <a:spLocks/>
            </p:cNvSpPr>
            <p:nvPr/>
          </p:nvSpPr>
          <p:spPr bwMode="auto">
            <a:xfrm>
              <a:off x="2142699" y="3589361"/>
              <a:ext cx="272955" cy="95535"/>
            </a:xfrm>
            <a:custGeom>
              <a:avLst/>
              <a:gdLst>
                <a:gd name="T0" fmla="*/ 272955 w 272955"/>
                <a:gd name="T1" fmla="*/ 0 h 95535"/>
                <a:gd name="T2" fmla="*/ 150125 w 272955"/>
                <a:gd name="T3" fmla="*/ 40943 h 95535"/>
                <a:gd name="T4" fmla="*/ 0 w 272955"/>
                <a:gd name="T5" fmla="*/ 95535 h 95535"/>
                <a:gd name="T6" fmla="*/ 0 60000 65536"/>
                <a:gd name="T7" fmla="*/ 0 60000 65536"/>
                <a:gd name="T8" fmla="*/ 0 60000 65536"/>
                <a:gd name="T9" fmla="*/ 0 w 272955"/>
                <a:gd name="T10" fmla="*/ 0 h 95535"/>
                <a:gd name="T11" fmla="*/ 272955 w 272955"/>
                <a:gd name="T12" fmla="*/ 95535 h 95535"/>
              </a:gdLst>
              <a:ahLst/>
              <a:cxnLst>
                <a:cxn ang="T6">
                  <a:pos x="T0" y="T1"/>
                </a:cxn>
                <a:cxn ang="T7">
                  <a:pos x="T2" y="T3"/>
                </a:cxn>
                <a:cxn ang="T8">
                  <a:pos x="T4" y="T5"/>
                </a:cxn>
              </a:cxnLst>
              <a:rect l="T9" t="T10" r="T11" b="T12"/>
              <a:pathLst>
                <a:path w="272955" h="95535">
                  <a:moveTo>
                    <a:pt x="272955" y="0"/>
                  </a:moveTo>
                  <a:lnTo>
                    <a:pt x="150125" y="40943"/>
                  </a:lnTo>
                  <a:cubicBezTo>
                    <a:pt x="104632" y="56866"/>
                    <a:pt x="52316" y="76200"/>
                    <a:pt x="0" y="95535"/>
                  </a:cubicBezTo>
                </a:path>
              </a:pathLst>
            </a:custGeom>
            <a:solidFill>
              <a:schemeClr val="accent1"/>
            </a:solidFill>
            <a:ln w="19050" cap="flat" cmpd="sng" algn="ctr">
              <a:solidFill>
                <a:schemeClr val="tx1"/>
              </a:solidFill>
              <a:prstDash val="solid"/>
              <a:round/>
              <a:headEnd type="none" w="med" len="med"/>
              <a:tailEnd type="arrow" w="med" len="med"/>
            </a:ln>
          </p:spPr>
          <p:txBody>
            <a:bodyPr/>
            <a:lstStyle/>
            <a:p>
              <a:endParaRPr lang="en-IN"/>
            </a:p>
          </p:txBody>
        </p:sp>
      </p:grpSp>
      <p:grpSp>
        <p:nvGrpSpPr>
          <p:cNvPr id="20495" name="Group 54">
            <a:extLst>
              <a:ext uri="{FF2B5EF4-FFF2-40B4-BE49-F238E27FC236}">
                <a16:creationId xmlns:a16="http://schemas.microsoft.com/office/drawing/2014/main" id="{C0991FA8-F995-8166-3A20-EB1ABD01CCD3}"/>
              </a:ext>
            </a:extLst>
          </p:cNvPr>
          <p:cNvGrpSpPr>
            <a:grpSpLocks/>
          </p:cNvGrpSpPr>
          <p:nvPr/>
        </p:nvGrpSpPr>
        <p:grpSpPr bwMode="auto">
          <a:xfrm>
            <a:off x="7932738" y="1676400"/>
            <a:ext cx="76200" cy="3505200"/>
            <a:chOff x="7931971" y="1295400"/>
            <a:chExt cx="76200" cy="3505200"/>
          </a:xfrm>
        </p:grpSpPr>
        <p:sp>
          <p:nvSpPr>
            <p:cNvPr id="56" name="Rectangle 55">
              <a:extLst>
                <a:ext uri="{FF2B5EF4-FFF2-40B4-BE49-F238E27FC236}">
                  <a16:creationId xmlns:a16="http://schemas.microsoft.com/office/drawing/2014/main" id="{A40490DD-4766-6DC6-FCA6-F3266D4E11CA}"/>
                </a:ext>
              </a:extLst>
            </p:cNvPr>
            <p:cNvSpPr/>
            <p:nvPr/>
          </p:nvSpPr>
          <p:spPr bwMode="auto">
            <a:xfrm>
              <a:off x="7931971" y="27432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57" name="Rectangle 56">
              <a:extLst>
                <a:ext uri="{FF2B5EF4-FFF2-40B4-BE49-F238E27FC236}">
                  <a16:creationId xmlns:a16="http://schemas.microsoft.com/office/drawing/2014/main" id="{DAD2D57B-7D51-08E5-ABC5-0141832EAF3E}"/>
                </a:ext>
              </a:extLst>
            </p:cNvPr>
            <p:cNvSpPr/>
            <p:nvPr/>
          </p:nvSpPr>
          <p:spPr bwMode="auto">
            <a:xfrm flipV="1">
              <a:off x="7931971" y="30480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58" name="Rectangle 57">
              <a:extLst>
                <a:ext uri="{FF2B5EF4-FFF2-40B4-BE49-F238E27FC236}">
                  <a16:creationId xmlns:a16="http://schemas.microsoft.com/office/drawing/2014/main" id="{0C676A9F-DE8E-2A87-DBBF-AB333900611E}"/>
                </a:ext>
              </a:extLst>
            </p:cNvPr>
            <p:cNvSpPr/>
            <p:nvPr/>
          </p:nvSpPr>
          <p:spPr bwMode="auto">
            <a:xfrm>
              <a:off x="7931971" y="2008188"/>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59" name="Rectangle 58">
              <a:extLst>
                <a:ext uri="{FF2B5EF4-FFF2-40B4-BE49-F238E27FC236}">
                  <a16:creationId xmlns:a16="http://schemas.microsoft.com/office/drawing/2014/main" id="{4F983A7A-0BA2-A5BF-AB3C-81E37AD297D6}"/>
                </a:ext>
              </a:extLst>
            </p:cNvPr>
            <p:cNvSpPr/>
            <p:nvPr/>
          </p:nvSpPr>
          <p:spPr bwMode="auto">
            <a:xfrm flipV="1">
              <a:off x="7931971" y="2312988"/>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0" name="Rectangle 59">
              <a:extLst>
                <a:ext uri="{FF2B5EF4-FFF2-40B4-BE49-F238E27FC236}">
                  <a16:creationId xmlns:a16="http://schemas.microsoft.com/office/drawing/2014/main" id="{433A003C-1841-AF95-6647-579AEE128F8A}"/>
                </a:ext>
              </a:extLst>
            </p:cNvPr>
            <p:cNvSpPr/>
            <p:nvPr/>
          </p:nvSpPr>
          <p:spPr bwMode="auto">
            <a:xfrm>
              <a:off x="7931971" y="12954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1" name="Rectangle 60">
              <a:extLst>
                <a:ext uri="{FF2B5EF4-FFF2-40B4-BE49-F238E27FC236}">
                  <a16:creationId xmlns:a16="http://schemas.microsoft.com/office/drawing/2014/main" id="{D5B9D622-26EB-6793-CC01-70C8CDDB903C}"/>
                </a:ext>
              </a:extLst>
            </p:cNvPr>
            <p:cNvSpPr/>
            <p:nvPr/>
          </p:nvSpPr>
          <p:spPr bwMode="auto">
            <a:xfrm flipV="1">
              <a:off x="7931971" y="16002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2" name="Rectangle 61">
              <a:extLst>
                <a:ext uri="{FF2B5EF4-FFF2-40B4-BE49-F238E27FC236}">
                  <a16:creationId xmlns:a16="http://schemas.microsoft.com/office/drawing/2014/main" id="{2987C885-F281-769F-3D5F-1C786D303469}"/>
                </a:ext>
              </a:extLst>
            </p:cNvPr>
            <p:cNvSpPr/>
            <p:nvPr/>
          </p:nvSpPr>
          <p:spPr bwMode="auto">
            <a:xfrm>
              <a:off x="7931971" y="3478213"/>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3" name="Rectangle 62">
              <a:extLst>
                <a:ext uri="{FF2B5EF4-FFF2-40B4-BE49-F238E27FC236}">
                  <a16:creationId xmlns:a16="http://schemas.microsoft.com/office/drawing/2014/main" id="{766EB81C-B2BE-33F0-CBFF-2CE79DE23D33}"/>
                </a:ext>
              </a:extLst>
            </p:cNvPr>
            <p:cNvSpPr/>
            <p:nvPr/>
          </p:nvSpPr>
          <p:spPr bwMode="auto">
            <a:xfrm flipV="1">
              <a:off x="7931971" y="3783013"/>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4" name="Rectangle 63">
              <a:extLst>
                <a:ext uri="{FF2B5EF4-FFF2-40B4-BE49-F238E27FC236}">
                  <a16:creationId xmlns:a16="http://schemas.microsoft.com/office/drawing/2014/main" id="{187CBDFF-8E8D-3023-FFD4-85D7CC893A4D}"/>
                </a:ext>
              </a:extLst>
            </p:cNvPr>
            <p:cNvSpPr/>
            <p:nvPr/>
          </p:nvSpPr>
          <p:spPr bwMode="auto">
            <a:xfrm>
              <a:off x="7931971" y="41910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sp>
          <p:nvSpPr>
            <p:cNvPr id="65" name="Rectangle 64">
              <a:extLst>
                <a:ext uri="{FF2B5EF4-FFF2-40B4-BE49-F238E27FC236}">
                  <a16:creationId xmlns:a16="http://schemas.microsoft.com/office/drawing/2014/main" id="{93E5BCD7-E83B-E509-6948-0AC7BECC7E6E}"/>
                </a:ext>
              </a:extLst>
            </p:cNvPr>
            <p:cNvSpPr/>
            <p:nvPr/>
          </p:nvSpPr>
          <p:spPr bwMode="auto">
            <a:xfrm flipV="1">
              <a:off x="7931971" y="44958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p>
          </p:txBody>
        </p:sp>
      </p:grpSp>
      <p:cxnSp>
        <p:nvCxnSpPr>
          <p:cNvPr id="20496" name="Straight Connector 247">
            <a:extLst>
              <a:ext uri="{FF2B5EF4-FFF2-40B4-BE49-F238E27FC236}">
                <a16:creationId xmlns:a16="http://schemas.microsoft.com/office/drawing/2014/main" id="{35CD72D9-5D72-C46E-701E-1524F6FD2FF8}"/>
              </a:ext>
            </a:extLst>
          </p:cNvPr>
          <p:cNvCxnSpPr>
            <a:cxnSpLocks noChangeShapeType="1"/>
          </p:cNvCxnSpPr>
          <p:nvPr/>
        </p:nvCxnSpPr>
        <p:spPr bwMode="auto">
          <a:xfrm rot="16200000" flipH="1">
            <a:off x="6273006" y="3291682"/>
            <a:ext cx="3455987"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20497" name="Group 245">
            <a:extLst>
              <a:ext uri="{FF2B5EF4-FFF2-40B4-BE49-F238E27FC236}">
                <a16:creationId xmlns:a16="http://schemas.microsoft.com/office/drawing/2014/main" id="{ED405771-18F0-8966-EAD5-25FE176D2F43}"/>
              </a:ext>
            </a:extLst>
          </p:cNvPr>
          <p:cNvGrpSpPr>
            <a:grpSpLocks/>
          </p:cNvGrpSpPr>
          <p:nvPr/>
        </p:nvGrpSpPr>
        <p:grpSpPr bwMode="auto">
          <a:xfrm>
            <a:off x="8023225" y="1828800"/>
            <a:ext cx="920750" cy="3200400"/>
            <a:chOff x="6241497" y="2286000"/>
            <a:chExt cx="921303" cy="3200400"/>
          </a:xfrm>
        </p:grpSpPr>
        <p:sp>
          <p:nvSpPr>
            <p:cNvPr id="20506" name="TextBox 232">
              <a:extLst>
                <a:ext uri="{FF2B5EF4-FFF2-40B4-BE49-F238E27FC236}">
                  <a16:creationId xmlns:a16="http://schemas.microsoft.com/office/drawing/2014/main" id="{43391D9F-7EB8-C794-69DE-BCF7ECC82CDF}"/>
                </a:ext>
              </a:extLst>
            </p:cNvPr>
            <p:cNvSpPr txBox="1">
              <a:spLocks noChangeArrowheads="1"/>
            </p:cNvSpPr>
            <p:nvPr/>
          </p:nvSpPr>
          <p:spPr bwMode="auto">
            <a:xfrm>
              <a:off x="6244874" y="3692768"/>
              <a:ext cx="7681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1800"/>
                <a:t>m = 0</a:t>
              </a:r>
            </a:p>
          </p:txBody>
        </p:sp>
        <p:sp>
          <p:nvSpPr>
            <p:cNvPr id="20507" name="TextBox 233">
              <a:extLst>
                <a:ext uri="{FF2B5EF4-FFF2-40B4-BE49-F238E27FC236}">
                  <a16:creationId xmlns:a16="http://schemas.microsoft.com/office/drawing/2014/main" id="{A8B0D19C-DE61-6A84-AD60-CF5BCC974154}"/>
                </a:ext>
              </a:extLst>
            </p:cNvPr>
            <p:cNvSpPr txBox="1">
              <a:spLocks noChangeArrowheads="1"/>
            </p:cNvSpPr>
            <p:nvPr/>
          </p:nvSpPr>
          <p:spPr bwMode="auto">
            <a:xfrm>
              <a:off x="6259989" y="2965937"/>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1800"/>
                <a:t>m = +1</a:t>
              </a:r>
            </a:p>
          </p:txBody>
        </p:sp>
        <p:sp>
          <p:nvSpPr>
            <p:cNvPr id="20508" name="TextBox 234">
              <a:extLst>
                <a:ext uri="{FF2B5EF4-FFF2-40B4-BE49-F238E27FC236}">
                  <a16:creationId xmlns:a16="http://schemas.microsoft.com/office/drawing/2014/main" id="{D14CB4A5-916B-A1B5-C4E3-151F722AAF39}"/>
                </a:ext>
              </a:extLst>
            </p:cNvPr>
            <p:cNvSpPr txBox="1">
              <a:spLocks noChangeArrowheads="1"/>
            </p:cNvSpPr>
            <p:nvPr/>
          </p:nvSpPr>
          <p:spPr bwMode="auto">
            <a:xfrm>
              <a:off x="6241497" y="4460630"/>
              <a:ext cx="845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1800"/>
                <a:t>m = -1</a:t>
              </a:r>
            </a:p>
          </p:txBody>
        </p:sp>
        <p:sp>
          <p:nvSpPr>
            <p:cNvPr id="20509" name="TextBox 237">
              <a:extLst>
                <a:ext uri="{FF2B5EF4-FFF2-40B4-BE49-F238E27FC236}">
                  <a16:creationId xmlns:a16="http://schemas.microsoft.com/office/drawing/2014/main" id="{3CBD677A-4D4E-E366-D14C-618FE47B7A9D}"/>
                </a:ext>
              </a:extLst>
            </p:cNvPr>
            <p:cNvSpPr txBox="1">
              <a:spLocks noChangeArrowheads="1"/>
            </p:cNvSpPr>
            <p:nvPr/>
          </p:nvSpPr>
          <p:spPr bwMode="auto">
            <a:xfrm>
              <a:off x="6248400" y="5117068"/>
              <a:ext cx="845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1800"/>
                <a:t>m = -2</a:t>
              </a:r>
            </a:p>
          </p:txBody>
        </p:sp>
        <p:sp>
          <p:nvSpPr>
            <p:cNvPr id="20510" name="TextBox 238">
              <a:extLst>
                <a:ext uri="{FF2B5EF4-FFF2-40B4-BE49-F238E27FC236}">
                  <a16:creationId xmlns:a16="http://schemas.microsoft.com/office/drawing/2014/main" id="{C728B055-D340-2A19-7E82-3BC85E662C57}"/>
                </a:ext>
              </a:extLst>
            </p:cNvPr>
            <p:cNvSpPr txBox="1">
              <a:spLocks noChangeArrowheads="1"/>
            </p:cNvSpPr>
            <p:nvPr/>
          </p:nvSpPr>
          <p:spPr bwMode="auto">
            <a:xfrm>
              <a:off x="6259989" y="2286000"/>
              <a:ext cx="902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1800"/>
                <a:t>m = +2</a:t>
              </a:r>
            </a:p>
          </p:txBody>
        </p:sp>
      </p:grpSp>
      <p:cxnSp>
        <p:nvCxnSpPr>
          <p:cNvPr id="20498" name="Straight Connector 185">
            <a:extLst>
              <a:ext uri="{FF2B5EF4-FFF2-40B4-BE49-F238E27FC236}">
                <a16:creationId xmlns:a16="http://schemas.microsoft.com/office/drawing/2014/main" id="{09E75656-BBD9-2FE1-3E16-7E9349410500}"/>
              </a:ext>
            </a:extLst>
          </p:cNvPr>
          <p:cNvCxnSpPr>
            <a:cxnSpLocks noChangeShapeType="1"/>
          </p:cNvCxnSpPr>
          <p:nvPr/>
        </p:nvCxnSpPr>
        <p:spPr bwMode="auto">
          <a:xfrm flipV="1">
            <a:off x="1844675" y="1949450"/>
            <a:ext cx="6054725" cy="1687513"/>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0499" name="Line 61">
            <a:extLst>
              <a:ext uri="{FF2B5EF4-FFF2-40B4-BE49-F238E27FC236}">
                <a16:creationId xmlns:a16="http://schemas.microsoft.com/office/drawing/2014/main" id="{A160EE56-8136-3618-62A1-561C99656DC3}"/>
              </a:ext>
            </a:extLst>
          </p:cNvPr>
          <p:cNvSpPr>
            <a:spLocks noChangeShapeType="1"/>
          </p:cNvSpPr>
          <p:nvPr/>
        </p:nvSpPr>
        <p:spPr bwMode="auto">
          <a:xfrm flipV="1">
            <a:off x="1817688" y="3594100"/>
            <a:ext cx="187325" cy="4603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cxnSp>
        <p:nvCxnSpPr>
          <p:cNvPr id="20500" name="Straight Connector 168">
            <a:extLst>
              <a:ext uri="{FF2B5EF4-FFF2-40B4-BE49-F238E27FC236}">
                <a16:creationId xmlns:a16="http://schemas.microsoft.com/office/drawing/2014/main" id="{75873F46-4F0E-BE52-39E5-820D2992F394}"/>
              </a:ext>
            </a:extLst>
          </p:cNvPr>
          <p:cNvCxnSpPr>
            <a:cxnSpLocks noChangeShapeType="1"/>
          </p:cNvCxnSpPr>
          <p:nvPr/>
        </p:nvCxnSpPr>
        <p:spPr bwMode="auto">
          <a:xfrm rot="5400000">
            <a:off x="1184275" y="4344988"/>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grpSp>
        <p:nvGrpSpPr>
          <p:cNvPr id="20501" name="Group 69">
            <a:extLst>
              <a:ext uri="{FF2B5EF4-FFF2-40B4-BE49-F238E27FC236}">
                <a16:creationId xmlns:a16="http://schemas.microsoft.com/office/drawing/2014/main" id="{7679B7BB-7D55-EAE7-4E32-FBDDB437593A}"/>
              </a:ext>
            </a:extLst>
          </p:cNvPr>
          <p:cNvGrpSpPr>
            <a:grpSpLocks/>
          </p:cNvGrpSpPr>
          <p:nvPr/>
        </p:nvGrpSpPr>
        <p:grpSpPr bwMode="auto">
          <a:xfrm>
            <a:off x="7405688" y="1924050"/>
            <a:ext cx="425450" cy="1504950"/>
            <a:chOff x="5204" y="1118"/>
            <a:chExt cx="268" cy="758"/>
          </a:xfrm>
        </p:grpSpPr>
        <p:sp>
          <p:nvSpPr>
            <p:cNvPr id="20504" name="Line 54">
              <a:extLst>
                <a:ext uri="{FF2B5EF4-FFF2-40B4-BE49-F238E27FC236}">
                  <a16:creationId xmlns:a16="http://schemas.microsoft.com/office/drawing/2014/main" id="{F6F360F1-0B2A-62BC-4946-A47E9F0CA618}"/>
                </a:ext>
              </a:extLst>
            </p:cNvPr>
            <p:cNvSpPr>
              <a:spLocks noChangeShapeType="1"/>
            </p:cNvSpPr>
            <p:nvPr/>
          </p:nvSpPr>
          <p:spPr bwMode="auto">
            <a:xfrm>
              <a:off x="5472" y="1118"/>
              <a:ext cx="0" cy="758"/>
            </a:xfrm>
            <a:prstGeom prst="line">
              <a:avLst/>
            </a:prstGeom>
            <a:noFill/>
            <a:ln w="28575">
              <a:solidFill>
                <a:schemeClr val="accent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IN"/>
            </a:p>
          </p:txBody>
        </p:sp>
        <p:sp>
          <p:nvSpPr>
            <p:cNvPr id="20505" name="Text Box 55">
              <a:extLst>
                <a:ext uri="{FF2B5EF4-FFF2-40B4-BE49-F238E27FC236}">
                  <a16:creationId xmlns:a16="http://schemas.microsoft.com/office/drawing/2014/main" id="{9C7681F6-26B4-88A9-FFDF-BAF5F9066041}"/>
                </a:ext>
              </a:extLst>
            </p:cNvPr>
            <p:cNvSpPr txBox="1">
              <a:spLocks noChangeArrowheads="1"/>
            </p:cNvSpPr>
            <p:nvPr/>
          </p:nvSpPr>
          <p:spPr bwMode="auto">
            <a:xfrm>
              <a:off x="5204" y="1302"/>
              <a:ext cx="1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accent1"/>
                  </a:solidFill>
                </a:rPr>
                <a:t>y</a:t>
              </a:r>
            </a:p>
          </p:txBody>
        </p:sp>
      </p:grpSp>
      <p:sp>
        <p:nvSpPr>
          <p:cNvPr id="80" name="Rectangle 79">
            <a:extLst>
              <a:ext uri="{FF2B5EF4-FFF2-40B4-BE49-F238E27FC236}">
                <a16:creationId xmlns:a16="http://schemas.microsoft.com/office/drawing/2014/main" id="{E4BD3D8E-1D31-3FE0-26C8-C760F5217AFC}"/>
              </a:ext>
            </a:extLst>
          </p:cNvPr>
          <p:cNvSpPr/>
          <p:nvPr/>
        </p:nvSpPr>
        <p:spPr>
          <a:xfrm>
            <a:off x="762000" y="922338"/>
            <a:ext cx="7924800" cy="830262"/>
          </a:xfrm>
          <a:prstGeom prst="rect">
            <a:avLst/>
          </a:prstGeom>
        </p:spPr>
        <p:txBody>
          <a:bodyPr>
            <a:spAutoFit/>
          </a:bodyPr>
          <a:lstStyle/>
          <a:p>
            <a:pPr>
              <a:spcBef>
                <a:spcPct val="50000"/>
              </a:spcBef>
              <a:defRPr/>
            </a:pPr>
            <a:r>
              <a:rPr lang="en-US" dirty="0">
                <a:latin typeface="+mj-lt"/>
              </a:rPr>
              <a:t>When this Young’s double slit experiment is placed under water, the separation y between minima and maxima: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9">
            <a:extLst>
              <a:ext uri="{FF2B5EF4-FFF2-40B4-BE49-F238E27FC236}">
                <a16:creationId xmlns:a16="http://schemas.microsoft.com/office/drawing/2014/main" id="{BE3B8752-1FE6-DF40-36FD-AFCAA2B57384}"/>
              </a:ext>
            </a:extLst>
          </p:cNvPr>
          <p:cNvSpPr>
            <a:spLocks noGrp="1" noChangeArrowheads="1"/>
          </p:cNvSpPr>
          <p:nvPr>
            <p:ph type="title"/>
          </p:nvPr>
        </p:nvSpPr>
        <p:spPr>
          <a:xfrm>
            <a:off x="10319" y="0"/>
            <a:ext cx="9144000" cy="791110"/>
          </a:xfrm>
        </p:spPr>
        <p:txBody>
          <a:bodyPr/>
          <a:lstStyle/>
          <a:p>
            <a:pPr eaLnBrk="1" hangingPunct="1"/>
            <a:r>
              <a:rPr lang="en-US" altLang="en-US" b="1" dirty="0">
                <a:solidFill>
                  <a:srgbClr val="00B050"/>
                </a:solidFill>
              </a:rPr>
              <a:t>Example</a:t>
            </a:r>
          </a:p>
        </p:txBody>
      </p:sp>
      <p:sp>
        <p:nvSpPr>
          <p:cNvPr id="22531" name="Text Box 33">
            <a:extLst>
              <a:ext uri="{FF2B5EF4-FFF2-40B4-BE49-F238E27FC236}">
                <a16:creationId xmlns:a16="http://schemas.microsoft.com/office/drawing/2014/main" id="{3E9905C5-14F5-0F41-8B19-CD08BDC6D483}"/>
              </a:ext>
            </a:extLst>
          </p:cNvPr>
          <p:cNvSpPr txBox="1">
            <a:spLocks noChangeArrowheads="1"/>
          </p:cNvSpPr>
          <p:nvPr/>
        </p:nvSpPr>
        <p:spPr bwMode="auto">
          <a:xfrm>
            <a:off x="152400" y="1143000"/>
            <a:ext cx="8859838" cy="1754326"/>
          </a:xfrm>
          <a:prstGeom prst="rect">
            <a:avLst/>
          </a:prstGeom>
          <a:noFill/>
          <a:ln w="9525">
            <a:noFill/>
            <a:miter lim="800000"/>
            <a:headEnd/>
            <a:tailEnd/>
          </a:ln>
        </p:spPr>
        <p:txBody>
          <a:bodyPr>
            <a:spAutoFit/>
          </a:bodyPr>
          <a:lstStyle/>
          <a:p>
            <a:pPr>
              <a:spcBef>
                <a:spcPct val="50000"/>
              </a:spcBef>
              <a:defRPr/>
            </a:pPr>
            <a:r>
              <a:rPr lang="en-US" sz="2400" dirty="0">
                <a:latin typeface="+mj-lt"/>
              </a:rPr>
              <a:t>In the Young double slit experiment, is it possible to see interference maxima when the distance between slits is smaller than the wavelength of light?</a:t>
            </a:r>
          </a:p>
          <a:p>
            <a:pPr algn="ctr">
              <a:spcBef>
                <a:spcPct val="50000"/>
              </a:spcBef>
              <a:defRPr/>
            </a:pPr>
            <a:r>
              <a:rPr lang="en-US" sz="2400" dirty="0">
                <a:solidFill>
                  <a:schemeClr val="tx2"/>
                </a:solidFill>
              </a:rPr>
              <a:t>1) Yes			2) No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2" name="Group 2">
            <a:extLst>
              <a:ext uri="{FF2B5EF4-FFF2-40B4-BE49-F238E27FC236}">
                <a16:creationId xmlns:a16="http://schemas.microsoft.com/office/drawing/2014/main" id="{D145A491-D51C-B231-5015-9EF0C0ED16EC}"/>
              </a:ext>
            </a:extLst>
          </p:cNvPr>
          <p:cNvGrpSpPr>
            <a:grpSpLocks/>
          </p:cNvGrpSpPr>
          <p:nvPr/>
        </p:nvGrpSpPr>
        <p:grpSpPr bwMode="auto">
          <a:xfrm>
            <a:off x="100013" y="857250"/>
            <a:ext cx="2757487" cy="2582863"/>
            <a:chOff x="63" y="540"/>
            <a:chExt cx="1737" cy="1627"/>
          </a:xfrm>
        </p:grpSpPr>
        <p:sp>
          <p:nvSpPr>
            <p:cNvPr id="92163" name="Line 3">
              <a:extLst>
                <a:ext uri="{FF2B5EF4-FFF2-40B4-BE49-F238E27FC236}">
                  <a16:creationId xmlns:a16="http://schemas.microsoft.com/office/drawing/2014/main" id="{0C2D512B-653D-84E9-20DF-376E47A99218}"/>
                </a:ext>
              </a:extLst>
            </p:cNvPr>
            <p:cNvSpPr>
              <a:spLocks noChangeShapeType="1"/>
            </p:cNvSpPr>
            <p:nvPr/>
          </p:nvSpPr>
          <p:spPr bwMode="auto">
            <a:xfrm>
              <a:off x="305" y="617"/>
              <a:ext cx="0" cy="864"/>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4" name="Line 4">
              <a:extLst>
                <a:ext uri="{FF2B5EF4-FFF2-40B4-BE49-F238E27FC236}">
                  <a16:creationId xmlns:a16="http://schemas.microsoft.com/office/drawing/2014/main" id="{C52E3BAD-BF10-7078-49A7-7ADE9AB28458}"/>
                </a:ext>
              </a:extLst>
            </p:cNvPr>
            <p:cNvSpPr>
              <a:spLocks noChangeShapeType="1"/>
            </p:cNvSpPr>
            <p:nvPr/>
          </p:nvSpPr>
          <p:spPr bwMode="auto">
            <a:xfrm>
              <a:off x="305" y="1619"/>
              <a:ext cx="0" cy="242"/>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5" name="Line 5">
              <a:extLst>
                <a:ext uri="{FF2B5EF4-FFF2-40B4-BE49-F238E27FC236}">
                  <a16:creationId xmlns:a16="http://schemas.microsoft.com/office/drawing/2014/main" id="{8E412712-0349-5AB8-D9F2-262886F92AA3}"/>
                </a:ext>
              </a:extLst>
            </p:cNvPr>
            <p:cNvSpPr>
              <a:spLocks noChangeShapeType="1"/>
            </p:cNvSpPr>
            <p:nvPr/>
          </p:nvSpPr>
          <p:spPr bwMode="auto">
            <a:xfrm>
              <a:off x="305" y="1999"/>
              <a:ext cx="0" cy="139"/>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6" name="Line 6">
              <a:extLst>
                <a:ext uri="{FF2B5EF4-FFF2-40B4-BE49-F238E27FC236}">
                  <a16:creationId xmlns:a16="http://schemas.microsoft.com/office/drawing/2014/main" id="{C63A8A63-7900-539D-F1B9-53034BBB3564}"/>
                </a:ext>
              </a:extLst>
            </p:cNvPr>
            <p:cNvSpPr>
              <a:spLocks noChangeShapeType="1"/>
            </p:cNvSpPr>
            <p:nvPr/>
          </p:nvSpPr>
          <p:spPr bwMode="auto">
            <a:xfrm>
              <a:off x="1480" y="617"/>
              <a:ext cx="0" cy="1521"/>
            </a:xfrm>
            <a:prstGeom prst="line">
              <a:avLst/>
            </a:prstGeom>
            <a:noFill/>
            <a:ln w="101600">
              <a:solidFill>
                <a:srgbClr val="005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7" name="Line 7">
              <a:extLst>
                <a:ext uri="{FF2B5EF4-FFF2-40B4-BE49-F238E27FC236}">
                  <a16:creationId xmlns:a16="http://schemas.microsoft.com/office/drawing/2014/main" id="{88A20CB0-AEC5-EA9A-1152-CFEDD1EE2304}"/>
                </a:ext>
              </a:extLst>
            </p:cNvPr>
            <p:cNvSpPr>
              <a:spLocks noChangeShapeType="1"/>
            </p:cNvSpPr>
            <p:nvPr/>
          </p:nvSpPr>
          <p:spPr bwMode="auto">
            <a:xfrm>
              <a:off x="305" y="1757"/>
              <a:ext cx="1348" cy="0"/>
            </a:xfrm>
            <a:prstGeom prst="line">
              <a:avLst/>
            </a:prstGeom>
            <a:noFill/>
            <a:ln w="12700">
              <a:pattFill prst="dkVert">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8" name="Line 8">
              <a:extLst>
                <a:ext uri="{FF2B5EF4-FFF2-40B4-BE49-F238E27FC236}">
                  <a16:creationId xmlns:a16="http://schemas.microsoft.com/office/drawing/2014/main" id="{82FEEF27-B18E-9D2E-F846-6CA81A262845}"/>
                </a:ext>
              </a:extLst>
            </p:cNvPr>
            <p:cNvSpPr>
              <a:spLocks noChangeShapeType="1"/>
            </p:cNvSpPr>
            <p:nvPr/>
          </p:nvSpPr>
          <p:spPr bwMode="auto">
            <a:xfrm flipV="1">
              <a:off x="305" y="756"/>
              <a:ext cx="1175" cy="7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69" name="Line 9">
              <a:extLst>
                <a:ext uri="{FF2B5EF4-FFF2-40B4-BE49-F238E27FC236}">
                  <a16:creationId xmlns:a16="http://schemas.microsoft.com/office/drawing/2014/main" id="{2ECDFBB0-A31B-39DD-2C3D-629145EB18E0}"/>
                </a:ext>
              </a:extLst>
            </p:cNvPr>
            <p:cNvSpPr>
              <a:spLocks noChangeShapeType="1"/>
            </p:cNvSpPr>
            <p:nvPr/>
          </p:nvSpPr>
          <p:spPr bwMode="auto">
            <a:xfrm flipV="1">
              <a:off x="305" y="756"/>
              <a:ext cx="1175" cy="11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70" name="Line 10">
              <a:extLst>
                <a:ext uri="{FF2B5EF4-FFF2-40B4-BE49-F238E27FC236}">
                  <a16:creationId xmlns:a16="http://schemas.microsoft.com/office/drawing/2014/main" id="{09D02C06-C3A8-C2B7-17EC-FF0A74BD86C5}"/>
                </a:ext>
              </a:extLst>
            </p:cNvPr>
            <p:cNvSpPr>
              <a:spLocks noChangeShapeType="1"/>
            </p:cNvSpPr>
            <p:nvPr/>
          </p:nvSpPr>
          <p:spPr bwMode="auto">
            <a:xfrm>
              <a:off x="63" y="1550"/>
              <a:ext cx="0" cy="41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71" name="Line 11">
              <a:extLst>
                <a:ext uri="{FF2B5EF4-FFF2-40B4-BE49-F238E27FC236}">
                  <a16:creationId xmlns:a16="http://schemas.microsoft.com/office/drawing/2014/main" id="{C4CE0022-795A-15C1-00C1-8AE63645992A}"/>
                </a:ext>
              </a:extLst>
            </p:cNvPr>
            <p:cNvSpPr>
              <a:spLocks noChangeShapeType="1"/>
            </p:cNvSpPr>
            <p:nvPr/>
          </p:nvSpPr>
          <p:spPr bwMode="auto">
            <a:xfrm>
              <a:off x="1584" y="756"/>
              <a:ext cx="0" cy="100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72" name="Line 12">
              <a:extLst>
                <a:ext uri="{FF2B5EF4-FFF2-40B4-BE49-F238E27FC236}">
                  <a16:creationId xmlns:a16="http://schemas.microsoft.com/office/drawing/2014/main" id="{EF8959F2-B1EF-2860-6612-B7F40A07983D}"/>
                </a:ext>
              </a:extLst>
            </p:cNvPr>
            <p:cNvSpPr>
              <a:spLocks noChangeShapeType="1"/>
            </p:cNvSpPr>
            <p:nvPr/>
          </p:nvSpPr>
          <p:spPr bwMode="auto">
            <a:xfrm>
              <a:off x="305" y="2138"/>
              <a:ext cx="1175"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73" name="Rectangle 13">
              <a:extLst>
                <a:ext uri="{FF2B5EF4-FFF2-40B4-BE49-F238E27FC236}">
                  <a16:creationId xmlns:a16="http://schemas.microsoft.com/office/drawing/2014/main" id="{C03464EC-B9DB-A489-C337-0464C0A84396}"/>
                </a:ext>
              </a:extLst>
            </p:cNvPr>
            <p:cNvSpPr>
              <a:spLocks noChangeArrowheads="1"/>
            </p:cNvSpPr>
            <p:nvPr/>
          </p:nvSpPr>
          <p:spPr bwMode="auto">
            <a:xfrm>
              <a:off x="783" y="1960"/>
              <a:ext cx="48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dirty="0">
                  <a:latin typeface="Arial" panose="020B0604020202020204" pitchFamily="34" charset="0"/>
                </a:rPr>
                <a:t>R or L</a:t>
              </a:r>
            </a:p>
          </p:txBody>
        </p:sp>
        <p:sp>
          <p:nvSpPr>
            <p:cNvPr id="92174" name="Rectangle 14">
              <a:extLst>
                <a:ext uri="{FF2B5EF4-FFF2-40B4-BE49-F238E27FC236}">
                  <a16:creationId xmlns:a16="http://schemas.microsoft.com/office/drawing/2014/main" id="{EDF1F60C-E630-B4B1-EE58-B35B03E23F69}"/>
                </a:ext>
              </a:extLst>
            </p:cNvPr>
            <p:cNvSpPr>
              <a:spLocks noChangeArrowheads="1"/>
            </p:cNvSpPr>
            <p:nvPr/>
          </p:nvSpPr>
          <p:spPr bwMode="auto">
            <a:xfrm>
              <a:off x="91" y="1683"/>
              <a:ext cx="203"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d </a:t>
              </a:r>
            </a:p>
          </p:txBody>
        </p:sp>
        <p:sp>
          <p:nvSpPr>
            <p:cNvPr id="92175" name="Rectangle 15">
              <a:extLst>
                <a:ext uri="{FF2B5EF4-FFF2-40B4-BE49-F238E27FC236}">
                  <a16:creationId xmlns:a16="http://schemas.microsoft.com/office/drawing/2014/main" id="{50754990-1813-678B-A935-4B1C9E5991FF}"/>
                </a:ext>
              </a:extLst>
            </p:cNvPr>
            <p:cNvSpPr>
              <a:spLocks noChangeArrowheads="1"/>
            </p:cNvSpPr>
            <p:nvPr/>
          </p:nvSpPr>
          <p:spPr bwMode="auto">
            <a:xfrm>
              <a:off x="1578" y="1096"/>
              <a:ext cx="19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y </a:t>
              </a:r>
            </a:p>
          </p:txBody>
        </p:sp>
        <p:sp>
          <p:nvSpPr>
            <p:cNvPr id="92176" name="Rectangle 16">
              <a:extLst>
                <a:ext uri="{FF2B5EF4-FFF2-40B4-BE49-F238E27FC236}">
                  <a16:creationId xmlns:a16="http://schemas.microsoft.com/office/drawing/2014/main" id="{B2783E77-A664-6BA6-3B40-6CADE0531716}"/>
                </a:ext>
              </a:extLst>
            </p:cNvPr>
            <p:cNvSpPr>
              <a:spLocks noChangeArrowheads="1"/>
            </p:cNvSpPr>
            <p:nvPr/>
          </p:nvSpPr>
          <p:spPr bwMode="auto">
            <a:xfrm>
              <a:off x="713" y="992"/>
              <a:ext cx="232"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r</a:t>
              </a:r>
              <a:r>
                <a:rPr lang="en-US" altLang="en-US" sz="1700" b="1" i="1" baseline="-25000">
                  <a:latin typeface="Arial" panose="020B0604020202020204" pitchFamily="34" charset="0"/>
                </a:rPr>
                <a:t>1  </a:t>
              </a:r>
            </a:p>
          </p:txBody>
        </p:sp>
        <p:sp>
          <p:nvSpPr>
            <p:cNvPr id="92177" name="Rectangle 17">
              <a:extLst>
                <a:ext uri="{FF2B5EF4-FFF2-40B4-BE49-F238E27FC236}">
                  <a16:creationId xmlns:a16="http://schemas.microsoft.com/office/drawing/2014/main" id="{DE07FBC0-18C0-0DD5-1180-1D9A94299A2C}"/>
                </a:ext>
              </a:extLst>
            </p:cNvPr>
            <p:cNvSpPr>
              <a:spLocks noChangeArrowheads="1"/>
            </p:cNvSpPr>
            <p:nvPr/>
          </p:nvSpPr>
          <p:spPr bwMode="auto">
            <a:xfrm>
              <a:off x="817" y="1338"/>
              <a:ext cx="232"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r</a:t>
              </a:r>
              <a:r>
                <a:rPr lang="en-US" altLang="en-US" sz="1700" b="1" i="1" baseline="-25000">
                  <a:latin typeface="Arial" panose="020B0604020202020204" pitchFamily="34" charset="0"/>
                </a:rPr>
                <a:t>2  </a:t>
              </a:r>
            </a:p>
          </p:txBody>
        </p:sp>
        <p:sp>
          <p:nvSpPr>
            <p:cNvPr id="92178" name="Line 18">
              <a:extLst>
                <a:ext uri="{FF2B5EF4-FFF2-40B4-BE49-F238E27FC236}">
                  <a16:creationId xmlns:a16="http://schemas.microsoft.com/office/drawing/2014/main" id="{70BBDF08-DF07-CCB1-FD63-CBE1A83EC836}"/>
                </a:ext>
              </a:extLst>
            </p:cNvPr>
            <p:cNvSpPr>
              <a:spLocks noChangeShapeType="1"/>
            </p:cNvSpPr>
            <p:nvPr/>
          </p:nvSpPr>
          <p:spPr bwMode="auto">
            <a:xfrm flipV="1">
              <a:off x="305" y="756"/>
              <a:ext cx="1175" cy="1001"/>
            </a:xfrm>
            <a:prstGeom prst="line">
              <a:avLst/>
            </a:prstGeom>
            <a:noFill/>
            <a:ln w="12700">
              <a:pattFill prst="wdDn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79" name="Line 19">
              <a:extLst>
                <a:ext uri="{FF2B5EF4-FFF2-40B4-BE49-F238E27FC236}">
                  <a16:creationId xmlns:a16="http://schemas.microsoft.com/office/drawing/2014/main" id="{7C93AA93-B56A-88DC-B31B-90F46A975103}"/>
                </a:ext>
              </a:extLst>
            </p:cNvPr>
            <p:cNvSpPr>
              <a:spLocks noChangeShapeType="1"/>
            </p:cNvSpPr>
            <p:nvPr/>
          </p:nvSpPr>
          <p:spPr bwMode="auto">
            <a:xfrm>
              <a:off x="305" y="1550"/>
              <a:ext cx="207" cy="207"/>
            </a:xfrm>
            <a:prstGeom prst="line">
              <a:avLst/>
            </a:prstGeom>
            <a:noFill/>
            <a:ln w="12700">
              <a:pattFill prst="wd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80" name="Rectangle 20">
              <a:extLst>
                <a:ext uri="{FF2B5EF4-FFF2-40B4-BE49-F238E27FC236}">
                  <a16:creationId xmlns:a16="http://schemas.microsoft.com/office/drawing/2014/main" id="{CE35082B-8C38-76E2-018F-C7649362879E}"/>
                </a:ext>
              </a:extLst>
            </p:cNvPr>
            <p:cNvSpPr>
              <a:spLocks noChangeArrowheads="1"/>
            </p:cNvSpPr>
            <p:nvPr/>
          </p:nvSpPr>
          <p:spPr bwMode="auto">
            <a:xfrm>
              <a:off x="541" y="1822"/>
              <a:ext cx="187"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Symbol" panose="05050102010706020507" pitchFamily="18" charset="2"/>
                </a:rPr>
                <a:t>q </a:t>
              </a:r>
            </a:p>
          </p:txBody>
        </p:sp>
        <p:sp>
          <p:nvSpPr>
            <p:cNvPr id="92181" name="Arc 21">
              <a:extLst>
                <a:ext uri="{FF2B5EF4-FFF2-40B4-BE49-F238E27FC236}">
                  <a16:creationId xmlns:a16="http://schemas.microsoft.com/office/drawing/2014/main" id="{91979326-E23A-72FB-B9D2-DD8050748A4B}"/>
                </a:ext>
              </a:extLst>
            </p:cNvPr>
            <p:cNvSpPr>
              <a:spLocks/>
            </p:cNvSpPr>
            <p:nvPr/>
          </p:nvSpPr>
          <p:spPr bwMode="auto">
            <a:xfrm>
              <a:off x="375" y="1724"/>
              <a:ext cx="208" cy="138"/>
            </a:xfrm>
            <a:custGeom>
              <a:avLst/>
              <a:gdLst>
                <a:gd name="G0" fmla="+- 104 0 0"/>
                <a:gd name="G1" fmla="+- 21600 0 0"/>
                <a:gd name="G2" fmla="+- 21600 0 0"/>
                <a:gd name="T0" fmla="*/ 0 w 21704"/>
                <a:gd name="T1" fmla="*/ 0 h 21600"/>
                <a:gd name="T2" fmla="*/ 21704 w 21704"/>
                <a:gd name="T3" fmla="*/ 21600 h 21600"/>
                <a:gd name="T4" fmla="*/ 104 w 21704"/>
                <a:gd name="T5" fmla="*/ 21600 h 21600"/>
              </a:gdLst>
              <a:ahLst/>
              <a:cxnLst>
                <a:cxn ang="0">
                  <a:pos x="T0" y="T1"/>
                </a:cxn>
                <a:cxn ang="0">
                  <a:pos x="T2" y="T3"/>
                </a:cxn>
                <a:cxn ang="0">
                  <a:pos x="T4" y="T5"/>
                </a:cxn>
              </a:cxnLst>
              <a:rect l="0" t="0" r="r" b="b"/>
              <a:pathLst>
                <a:path w="21704" h="21600" fill="none" extrusionOk="0">
                  <a:moveTo>
                    <a:pt x="0" y="0"/>
                  </a:moveTo>
                  <a:cubicBezTo>
                    <a:pt x="34" y="0"/>
                    <a:pt x="69" y="0"/>
                    <a:pt x="104" y="0"/>
                  </a:cubicBezTo>
                  <a:cubicBezTo>
                    <a:pt x="12033" y="0"/>
                    <a:pt x="21704" y="9670"/>
                    <a:pt x="21704" y="21600"/>
                  </a:cubicBezTo>
                </a:path>
                <a:path w="21704" h="21600" stroke="0" extrusionOk="0">
                  <a:moveTo>
                    <a:pt x="0" y="0"/>
                  </a:moveTo>
                  <a:cubicBezTo>
                    <a:pt x="34" y="0"/>
                    <a:pt x="69" y="0"/>
                    <a:pt x="104" y="0"/>
                  </a:cubicBezTo>
                  <a:cubicBezTo>
                    <a:pt x="12033" y="0"/>
                    <a:pt x="21704" y="9670"/>
                    <a:pt x="21704" y="21600"/>
                  </a:cubicBezTo>
                  <a:lnTo>
                    <a:pt x="104" y="21600"/>
                  </a:lnTo>
                  <a:close/>
                </a:path>
              </a:pathLst>
            </a:custGeom>
            <a:noFill/>
            <a:ln w="127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82" name="Rectangle 22">
              <a:extLst>
                <a:ext uri="{FF2B5EF4-FFF2-40B4-BE49-F238E27FC236}">
                  <a16:creationId xmlns:a16="http://schemas.microsoft.com/office/drawing/2014/main" id="{036D9076-2FD7-8EAC-FF80-3000C835F0B7}"/>
                </a:ext>
              </a:extLst>
            </p:cNvPr>
            <p:cNvSpPr>
              <a:spLocks noChangeArrowheads="1"/>
            </p:cNvSpPr>
            <p:nvPr/>
          </p:nvSpPr>
          <p:spPr bwMode="auto">
            <a:xfrm>
              <a:off x="1505" y="540"/>
              <a:ext cx="29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i="1">
                  <a:latin typeface="Arial" panose="020B0604020202020204" pitchFamily="34" charset="0"/>
                </a:rPr>
                <a:t>P </a:t>
              </a:r>
            </a:p>
          </p:txBody>
        </p:sp>
      </p:grpSp>
      <p:sp>
        <p:nvSpPr>
          <p:cNvPr id="92183" name="Rectangle 23">
            <a:extLst>
              <a:ext uri="{FF2B5EF4-FFF2-40B4-BE49-F238E27FC236}">
                <a16:creationId xmlns:a16="http://schemas.microsoft.com/office/drawing/2014/main" id="{BC23A626-6995-604E-FF05-95883938E855}"/>
              </a:ext>
            </a:extLst>
          </p:cNvPr>
          <p:cNvSpPr>
            <a:spLocks noChangeArrowheads="1"/>
          </p:cNvSpPr>
          <p:nvPr/>
        </p:nvSpPr>
        <p:spPr bwMode="auto">
          <a:xfrm>
            <a:off x="595313" y="98234"/>
            <a:ext cx="7755586" cy="582211"/>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B050"/>
                </a:solidFill>
              </a:rPr>
              <a:t>Intensity in Double Slit Interference Pattern  </a:t>
            </a:r>
          </a:p>
        </p:txBody>
      </p:sp>
      <p:sp>
        <p:nvSpPr>
          <p:cNvPr id="92184" name="Text Box 24">
            <a:extLst>
              <a:ext uri="{FF2B5EF4-FFF2-40B4-BE49-F238E27FC236}">
                <a16:creationId xmlns:a16="http://schemas.microsoft.com/office/drawing/2014/main" id="{9CF42812-55BE-645D-D6D6-8BC1D323E38B}"/>
              </a:ext>
            </a:extLst>
          </p:cNvPr>
          <p:cNvSpPr txBox="1">
            <a:spLocks noChangeArrowheads="1"/>
          </p:cNvSpPr>
          <p:nvPr/>
        </p:nvSpPr>
        <p:spPr bwMode="auto">
          <a:xfrm>
            <a:off x="1243013" y="3676651"/>
            <a:ext cx="699608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t>This expression can be transformed using: </a:t>
            </a:r>
          </a:p>
          <a:p>
            <a:r>
              <a:rPr lang="en-US" altLang="en-US" sz="2800" dirty="0"/>
              <a:t>sin </a:t>
            </a:r>
            <a:r>
              <a:rPr lang="en-US" altLang="en-US" sz="2800" b="1" dirty="0">
                <a:sym typeface="Symbol" panose="05050102010706020507" pitchFamily="18" charset="2"/>
              </a:rPr>
              <a:t></a:t>
            </a:r>
            <a:r>
              <a:rPr lang="en-US" altLang="en-US" sz="2800" dirty="0">
                <a:sym typeface="Symbol" panose="05050102010706020507" pitchFamily="18" charset="2"/>
              </a:rPr>
              <a:t> + sin </a:t>
            </a:r>
            <a:r>
              <a:rPr lang="en-US" altLang="en-US" sz="2800" b="1" dirty="0">
                <a:sym typeface="Symbol" panose="05050102010706020507" pitchFamily="18" charset="2"/>
              </a:rPr>
              <a:t></a:t>
            </a:r>
            <a:r>
              <a:rPr lang="en-US" altLang="en-US" sz="2800" dirty="0">
                <a:sym typeface="Symbol" panose="05050102010706020507" pitchFamily="18" charset="2"/>
              </a:rPr>
              <a:t> = 2 [sin (</a:t>
            </a:r>
            <a:r>
              <a:rPr lang="en-US" altLang="en-US" sz="2800" b="1" dirty="0">
                <a:sym typeface="Symbol" panose="05050102010706020507" pitchFamily="18" charset="2"/>
              </a:rPr>
              <a:t></a:t>
            </a:r>
            <a:r>
              <a:rPr lang="en-US" altLang="en-US" sz="2800" dirty="0">
                <a:sym typeface="Symbol" panose="05050102010706020507" pitchFamily="18" charset="2"/>
              </a:rPr>
              <a:t> + </a:t>
            </a:r>
            <a:r>
              <a:rPr lang="en-US" altLang="en-US" sz="2800" b="1" dirty="0">
                <a:sym typeface="Symbol" panose="05050102010706020507" pitchFamily="18" charset="2"/>
              </a:rPr>
              <a:t></a:t>
            </a:r>
            <a:r>
              <a:rPr lang="en-US" altLang="en-US" sz="2800" dirty="0">
                <a:sym typeface="Symbol" panose="05050102010706020507" pitchFamily="18" charset="2"/>
              </a:rPr>
              <a:t>) / 2] [cos (</a:t>
            </a:r>
            <a:r>
              <a:rPr lang="en-US" altLang="en-US" sz="2800" b="1" dirty="0">
                <a:sym typeface="Symbol" panose="05050102010706020507" pitchFamily="18" charset="2"/>
              </a:rPr>
              <a:t></a:t>
            </a:r>
            <a:r>
              <a:rPr lang="en-US" altLang="en-US" sz="2800" dirty="0">
                <a:sym typeface="Symbol" panose="05050102010706020507" pitchFamily="18" charset="2"/>
              </a:rPr>
              <a:t> - </a:t>
            </a:r>
            <a:r>
              <a:rPr lang="en-US" altLang="en-US" sz="2800" b="1" dirty="0">
                <a:sym typeface="Symbol" panose="05050102010706020507" pitchFamily="18" charset="2"/>
              </a:rPr>
              <a:t></a:t>
            </a:r>
            <a:r>
              <a:rPr lang="en-US" altLang="en-US" sz="2800" dirty="0">
                <a:sym typeface="Symbol" panose="05050102010706020507" pitchFamily="18" charset="2"/>
              </a:rPr>
              <a:t>) / 2]</a:t>
            </a:r>
          </a:p>
          <a:p>
            <a:r>
              <a:rPr lang="en-US" altLang="en-US" sz="2800" dirty="0">
                <a:sym typeface="Symbol" panose="05050102010706020507" pitchFamily="18" charset="2"/>
              </a:rPr>
              <a:t>with </a:t>
            </a:r>
            <a:r>
              <a:rPr lang="en-US" altLang="en-US" sz="2800" b="1" dirty="0">
                <a:sym typeface="Symbol" panose="05050102010706020507" pitchFamily="18" charset="2"/>
              </a:rPr>
              <a:t></a:t>
            </a:r>
            <a:r>
              <a:rPr lang="en-US" altLang="en-US" sz="2800" dirty="0">
                <a:sym typeface="Symbol" panose="05050102010706020507" pitchFamily="18" charset="2"/>
              </a:rPr>
              <a:t> = </a:t>
            </a:r>
            <a:r>
              <a:rPr lang="en-US" altLang="en-US" sz="2800" b="1" dirty="0">
                <a:sym typeface="Symbol" panose="05050102010706020507" pitchFamily="18" charset="2"/>
              </a:rPr>
              <a:t></a:t>
            </a:r>
            <a:r>
              <a:rPr lang="en-US" altLang="en-US" sz="2800" dirty="0">
                <a:sym typeface="Symbol" panose="05050102010706020507" pitchFamily="18" charset="2"/>
              </a:rPr>
              <a:t>t and </a:t>
            </a:r>
            <a:r>
              <a:rPr lang="en-US" altLang="en-US" sz="2800" b="1" dirty="0">
                <a:sym typeface="Symbol" panose="05050102010706020507" pitchFamily="18" charset="2"/>
              </a:rPr>
              <a:t></a:t>
            </a:r>
            <a:r>
              <a:rPr lang="en-US" altLang="en-US" sz="2800" dirty="0">
                <a:sym typeface="Symbol" panose="05050102010706020507" pitchFamily="18" charset="2"/>
              </a:rPr>
              <a:t> = </a:t>
            </a:r>
            <a:r>
              <a:rPr lang="en-US" altLang="en-US" sz="2800" b="1" dirty="0">
                <a:sym typeface="Symbol" panose="05050102010706020507" pitchFamily="18" charset="2"/>
              </a:rPr>
              <a:t></a:t>
            </a:r>
            <a:r>
              <a:rPr lang="en-US" altLang="en-US" sz="2800" dirty="0">
                <a:sym typeface="Symbol" panose="05050102010706020507" pitchFamily="18" charset="2"/>
              </a:rPr>
              <a:t>t + </a:t>
            </a:r>
            <a:r>
              <a:rPr lang="en-US" altLang="en-US" sz="2800" b="1" dirty="0">
                <a:sym typeface="Symbol" panose="05050102010706020507" pitchFamily="18" charset="2"/>
              </a:rPr>
              <a:t></a:t>
            </a:r>
          </a:p>
        </p:txBody>
      </p:sp>
      <p:sp>
        <p:nvSpPr>
          <p:cNvPr id="92185" name="Text Box 25">
            <a:extLst>
              <a:ext uri="{FF2B5EF4-FFF2-40B4-BE49-F238E27FC236}">
                <a16:creationId xmlns:a16="http://schemas.microsoft.com/office/drawing/2014/main" id="{4C2D93C2-AD56-3321-3A05-3FF08FE693DC}"/>
              </a:ext>
            </a:extLst>
          </p:cNvPr>
          <p:cNvSpPr txBox="1">
            <a:spLocks noChangeArrowheads="1"/>
          </p:cNvSpPr>
          <p:nvPr/>
        </p:nvSpPr>
        <p:spPr bwMode="auto">
          <a:xfrm>
            <a:off x="3194050" y="1295400"/>
            <a:ext cx="5010150"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t>The electric field at P is E = E</a:t>
            </a:r>
            <a:r>
              <a:rPr lang="en-US" altLang="en-US" sz="2400" b="1" baseline="-25000" dirty="0"/>
              <a:t>1</a:t>
            </a:r>
            <a:r>
              <a:rPr lang="en-US" altLang="en-US" sz="2400" b="1" dirty="0"/>
              <a:t> + E</a:t>
            </a:r>
            <a:r>
              <a:rPr lang="en-US" altLang="en-US" sz="2400" b="1" baseline="-25000" dirty="0"/>
              <a:t>2</a:t>
            </a:r>
          </a:p>
          <a:p>
            <a:endParaRPr lang="en-US" altLang="en-US" sz="2400" b="1" baseline="-25000" dirty="0"/>
          </a:p>
          <a:p>
            <a:r>
              <a:rPr lang="en-US" altLang="en-US" sz="2400" b="1" dirty="0"/>
              <a:t>E = E</a:t>
            </a:r>
            <a:r>
              <a:rPr lang="en-US" altLang="en-US" sz="2400" b="1" baseline="-25000" dirty="0"/>
              <a:t>P</a:t>
            </a:r>
            <a:r>
              <a:rPr lang="en-US" altLang="en-US" sz="2400" b="1" dirty="0"/>
              <a:t> sin (</a:t>
            </a:r>
            <a:r>
              <a:rPr lang="en-US" altLang="en-US" sz="2400" b="1" dirty="0">
                <a:sym typeface="Symbol" panose="05050102010706020507" pitchFamily="18" charset="2"/>
              </a:rPr>
              <a:t>t)  + E</a:t>
            </a:r>
            <a:r>
              <a:rPr lang="en-US" altLang="en-US" sz="2400" b="1" baseline="-25000" dirty="0">
                <a:sym typeface="Symbol" panose="05050102010706020507" pitchFamily="18" charset="2"/>
              </a:rPr>
              <a:t>P</a:t>
            </a:r>
            <a:r>
              <a:rPr lang="en-US" altLang="en-US" sz="2400" b="1" dirty="0">
                <a:sym typeface="Symbol" panose="05050102010706020507" pitchFamily="18" charset="2"/>
              </a:rPr>
              <a:t> sin (t + )</a:t>
            </a:r>
          </a:p>
          <a:p>
            <a:endParaRPr lang="en-US" altLang="en-US" sz="2400" b="1" dirty="0">
              <a:sym typeface="Symbol" panose="05050102010706020507" pitchFamily="18" charset="2"/>
            </a:endParaRPr>
          </a:p>
          <a:p>
            <a:r>
              <a:rPr lang="en-US" altLang="en-US" sz="2400" b="1" dirty="0">
                <a:sym typeface="Symbol" panose="05050102010706020507" pitchFamily="18" charset="2"/>
              </a:rPr>
              <a:t>E = </a:t>
            </a:r>
            <a:r>
              <a:rPr lang="en-US" altLang="en-US" sz="2400" b="1" dirty="0"/>
              <a:t>E</a:t>
            </a:r>
            <a:r>
              <a:rPr lang="en-US" altLang="en-US" sz="2400" b="1" baseline="-25000" dirty="0"/>
              <a:t>P</a:t>
            </a:r>
            <a:r>
              <a:rPr lang="en-US" altLang="en-US" sz="2400" b="1" dirty="0"/>
              <a:t> [sin (</a:t>
            </a:r>
            <a:r>
              <a:rPr lang="en-US" altLang="en-US" sz="2400" b="1" dirty="0">
                <a:sym typeface="Symbol" panose="05050102010706020507" pitchFamily="18" charset="2"/>
              </a:rPr>
              <a:t>t)  + sin (t + )]</a:t>
            </a:r>
          </a:p>
          <a:p>
            <a:endParaRPr lang="en-US" altLang="en-US" sz="2400" b="1" dirty="0">
              <a:sym typeface="Symbol" panose="05050102010706020507" pitchFamily="18" charset="2"/>
            </a:endParaRPr>
          </a:p>
        </p:txBody>
      </p:sp>
      <p:grpSp>
        <p:nvGrpSpPr>
          <p:cNvPr id="92186" name="Group 26">
            <a:extLst>
              <a:ext uri="{FF2B5EF4-FFF2-40B4-BE49-F238E27FC236}">
                <a16:creationId xmlns:a16="http://schemas.microsoft.com/office/drawing/2014/main" id="{170CD66E-5536-E160-3B22-E6C0209CBF4C}"/>
              </a:ext>
            </a:extLst>
          </p:cNvPr>
          <p:cNvGrpSpPr>
            <a:grpSpLocks/>
          </p:cNvGrpSpPr>
          <p:nvPr/>
        </p:nvGrpSpPr>
        <p:grpSpPr bwMode="auto">
          <a:xfrm>
            <a:off x="1981200" y="5562600"/>
            <a:ext cx="5078413" cy="762000"/>
            <a:chOff x="1536" y="3504"/>
            <a:chExt cx="3199" cy="384"/>
          </a:xfrm>
        </p:grpSpPr>
        <p:sp>
          <p:nvSpPr>
            <p:cNvPr id="92187" name="Text Box 27">
              <a:extLst>
                <a:ext uri="{FF2B5EF4-FFF2-40B4-BE49-F238E27FC236}">
                  <a16:creationId xmlns:a16="http://schemas.microsoft.com/office/drawing/2014/main" id="{5A0FFA47-4074-5F6E-B67D-A0B665E6E656}"/>
                </a:ext>
              </a:extLst>
            </p:cNvPr>
            <p:cNvSpPr txBox="1">
              <a:spLocks noChangeArrowheads="1"/>
            </p:cNvSpPr>
            <p:nvPr/>
          </p:nvSpPr>
          <p:spPr bwMode="auto">
            <a:xfrm>
              <a:off x="1536" y="3520"/>
              <a:ext cx="3199" cy="262"/>
            </a:xfrm>
            <a:prstGeom prst="rect">
              <a:avLst/>
            </a:prstGeom>
            <a:noFill/>
            <a:ln>
              <a:noFill/>
            </a:ln>
            <a:effectLst/>
            <a:extLst>
              <a:ext uri="{909E8E84-426E-40DD-AFC4-6F175D3DCCD1}">
                <a14:hiddenFill xmlns:a14="http://schemas.microsoft.com/office/drawing/2010/main">
                  <a:solidFill>
                    <a:srgbClr val="FAFD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E = 2 E</a:t>
              </a:r>
              <a:r>
                <a:rPr lang="en-US" altLang="en-US" sz="2800" b="1" baseline="-25000"/>
                <a:t>p</a:t>
              </a:r>
              <a:r>
                <a:rPr lang="en-US" altLang="en-US" sz="2800" b="1"/>
                <a:t> cos (</a:t>
              </a:r>
              <a:r>
                <a:rPr lang="en-US" altLang="en-US" sz="2800" b="1">
                  <a:sym typeface="Symbol" panose="05050102010706020507" pitchFamily="18" charset="2"/>
                </a:rPr>
                <a:t> /2) sin (</a:t>
              </a:r>
              <a:r>
                <a:rPr lang="en-US" altLang="en-US" sz="2800">
                  <a:sym typeface="Symbol" panose="05050102010706020507" pitchFamily="18" charset="2"/>
                </a:rPr>
                <a:t>t + </a:t>
              </a:r>
              <a:r>
                <a:rPr lang="en-US" altLang="en-US" sz="2800" b="1">
                  <a:sym typeface="Symbol" panose="05050102010706020507" pitchFamily="18" charset="2"/>
                </a:rPr>
                <a:t> /2)</a:t>
              </a:r>
              <a:r>
                <a:rPr lang="en-US" altLang="en-US" b="1">
                  <a:sym typeface="Symbol" panose="05050102010706020507" pitchFamily="18" charset="2"/>
                </a:rPr>
                <a:t> </a:t>
              </a:r>
            </a:p>
          </p:txBody>
        </p:sp>
        <p:sp>
          <p:nvSpPr>
            <p:cNvPr id="92188" name="Rectangle 28">
              <a:extLst>
                <a:ext uri="{FF2B5EF4-FFF2-40B4-BE49-F238E27FC236}">
                  <a16:creationId xmlns:a16="http://schemas.microsoft.com/office/drawing/2014/main" id="{8167CA52-0DAE-BE06-85DA-57862A1E6393}"/>
                </a:ext>
              </a:extLst>
            </p:cNvPr>
            <p:cNvSpPr>
              <a:spLocks noChangeArrowheads="1"/>
            </p:cNvSpPr>
            <p:nvPr/>
          </p:nvSpPr>
          <p:spPr bwMode="auto">
            <a:xfrm>
              <a:off x="1536" y="3504"/>
              <a:ext cx="2784" cy="384"/>
            </a:xfrm>
            <a:prstGeom prst="rect">
              <a:avLst/>
            </a:prstGeom>
            <a:noFill/>
            <a:ln>
              <a:noFill/>
            </a:ln>
            <a:effectLst/>
            <a:extLst>
              <a:ext uri="{909E8E84-426E-40DD-AFC4-6F175D3DCCD1}">
                <a14:hiddenFill xmlns:a14="http://schemas.microsoft.com/office/drawing/2010/main">
                  <a:solidFill>
                    <a:srgbClr val="FAFD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2189" name="Line 29">
            <a:extLst>
              <a:ext uri="{FF2B5EF4-FFF2-40B4-BE49-F238E27FC236}">
                <a16:creationId xmlns:a16="http://schemas.microsoft.com/office/drawing/2014/main" id="{DE89AFE7-CD32-AFC0-C749-3F733EDDD00D}"/>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2190" name="Rectangle 30">
            <a:extLst>
              <a:ext uri="{FF2B5EF4-FFF2-40B4-BE49-F238E27FC236}">
                <a16:creationId xmlns:a16="http://schemas.microsoft.com/office/drawing/2014/main" id="{9D1DF31D-9D43-96F4-A15C-790167F8DA6E}"/>
              </a:ext>
            </a:extLst>
          </p:cNvPr>
          <p:cNvSpPr>
            <a:spLocks noChangeArrowheads="1"/>
          </p:cNvSpPr>
          <p:nvPr/>
        </p:nvSpPr>
        <p:spPr bwMode="auto">
          <a:xfrm>
            <a:off x="1905000" y="5486400"/>
            <a:ext cx="5181600" cy="762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a:extLst>
              <a:ext uri="{FF2B5EF4-FFF2-40B4-BE49-F238E27FC236}">
                <a16:creationId xmlns:a16="http://schemas.microsoft.com/office/drawing/2014/main" id="{E8BD3A72-EDB8-E2CC-F428-85FBB30DF131}"/>
              </a:ext>
            </a:extLst>
          </p:cNvPr>
          <p:cNvGrpSpPr>
            <a:grpSpLocks/>
          </p:cNvGrpSpPr>
          <p:nvPr/>
        </p:nvGrpSpPr>
        <p:grpSpPr bwMode="auto">
          <a:xfrm>
            <a:off x="100013" y="857250"/>
            <a:ext cx="2757487" cy="2582863"/>
            <a:chOff x="63" y="540"/>
            <a:chExt cx="1737" cy="1627"/>
          </a:xfrm>
        </p:grpSpPr>
        <p:sp>
          <p:nvSpPr>
            <p:cNvPr id="93187" name="Line 3">
              <a:extLst>
                <a:ext uri="{FF2B5EF4-FFF2-40B4-BE49-F238E27FC236}">
                  <a16:creationId xmlns:a16="http://schemas.microsoft.com/office/drawing/2014/main" id="{42795947-A3DD-0908-2B78-16DC5026AFBB}"/>
                </a:ext>
              </a:extLst>
            </p:cNvPr>
            <p:cNvSpPr>
              <a:spLocks noChangeShapeType="1"/>
            </p:cNvSpPr>
            <p:nvPr/>
          </p:nvSpPr>
          <p:spPr bwMode="auto">
            <a:xfrm>
              <a:off x="305" y="617"/>
              <a:ext cx="0" cy="864"/>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88" name="Line 4">
              <a:extLst>
                <a:ext uri="{FF2B5EF4-FFF2-40B4-BE49-F238E27FC236}">
                  <a16:creationId xmlns:a16="http://schemas.microsoft.com/office/drawing/2014/main" id="{15973413-B05C-5E77-F01A-504D4BE1DBF3}"/>
                </a:ext>
              </a:extLst>
            </p:cNvPr>
            <p:cNvSpPr>
              <a:spLocks noChangeShapeType="1"/>
            </p:cNvSpPr>
            <p:nvPr/>
          </p:nvSpPr>
          <p:spPr bwMode="auto">
            <a:xfrm>
              <a:off x="305" y="1619"/>
              <a:ext cx="0" cy="242"/>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89" name="Line 5">
              <a:extLst>
                <a:ext uri="{FF2B5EF4-FFF2-40B4-BE49-F238E27FC236}">
                  <a16:creationId xmlns:a16="http://schemas.microsoft.com/office/drawing/2014/main" id="{25B5CE66-F4F0-7998-9EB1-4A30D0C09349}"/>
                </a:ext>
              </a:extLst>
            </p:cNvPr>
            <p:cNvSpPr>
              <a:spLocks noChangeShapeType="1"/>
            </p:cNvSpPr>
            <p:nvPr/>
          </p:nvSpPr>
          <p:spPr bwMode="auto">
            <a:xfrm>
              <a:off x="305" y="1999"/>
              <a:ext cx="0" cy="139"/>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0" name="Line 6">
              <a:extLst>
                <a:ext uri="{FF2B5EF4-FFF2-40B4-BE49-F238E27FC236}">
                  <a16:creationId xmlns:a16="http://schemas.microsoft.com/office/drawing/2014/main" id="{3783709B-67E8-F97C-887D-CCFCCA783CDA}"/>
                </a:ext>
              </a:extLst>
            </p:cNvPr>
            <p:cNvSpPr>
              <a:spLocks noChangeShapeType="1"/>
            </p:cNvSpPr>
            <p:nvPr/>
          </p:nvSpPr>
          <p:spPr bwMode="auto">
            <a:xfrm>
              <a:off x="1480" y="617"/>
              <a:ext cx="0" cy="1521"/>
            </a:xfrm>
            <a:prstGeom prst="line">
              <a:avLst/>
            </a:prstGeom>
            <a:noFill/>
            <a:ln w="101600">
              <a:solidFill>
                <a:srgbClr val="005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1" name="Line 7">
              <a:extLst>
                <a:ext uri="{FF2B5EF4-FFF2-40B4-BE49-F238E27FC236}">
                  <a16:creationId xmlns:a16="http://schemas.microsoft.com/office/drawing/2014/main" id="{BFA1AEA3-3401-B695-9A1F-CFE7B1E0337E}"/>
                </a:ext>
              </a:extLst>
            </p:cNvPr>
            <p:cNvSpPr>
              <a:spLocks noChangeShapeType="1"/>
            </p:cNvSpPr>
            <p:nvPr/>
          </p:nvSpPr>
          <p:spPr bwMode="auto">
            <a:xfrm>
              <a:off x="305" y="1757"/>
              <a:ext cx="1348" cy="0"/>
            </a:xfrm>
            <a:prstGeom prst="line">
              <a:avLst/>
            </a:prstGeom>
            <a:noFill/>
            <a:ln w="12700">
              <a:pattFill prst="dkVert">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2" name="Line 8">
              <a:extLst>
                <a:ext uri="{FF2B5EF4-FFF2-40B4-BE49-F238E27FC236}">
                  <a16:creationId xmlns:a16="http://schemas.microsoft.com/office/drawing/2014/main" id="{F72F5549-06C9-BFE8-B9A5-3DB605F3500F}"/>
                </a:ext>
              </a:extLst>
            </p:cNvPr>
            <p:cNvSpPr>
              <a:spLocks noChangeShapeType="1"/>
            </p:cNvSpPr>
            <p:nvPr/>
          </p:nvSpPr>
          <p:spPr bwMode="auto">
            <a:xfrm flipV="1">
              <a:off x="305" y="756"/>
              <a:ext cx="1175" cy="7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3" name="Line 9">
              <a:extLst>
                <a:ext uri="{FF2B5EF4-FFF2-40B4-BE49-F238E27FC236}">
                  <a16:creationId xmlns:a16="http://schemas.microsoft.com/office/drawing/2014/main" id="{6F9EAA56-C63A-1C03-0BCA-BFC6756B61DB}"/>
                </a:ext>
              </a:extLst>
            </p:cNvPr>
            <p:cNvSpPr>
              <a:spLocks noChangeShapeType="1"/>
            </p:cNvSpPr>
            <p:nvPr/>
          </p:nvSpPr>
          <p:spPr bwMode="auto">
            <a:xfrm flipV="1">
              <a:off x="305" y="756"/>
              <a:ext cx="1175" cy="11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4" name="Line 10">
              <a:extLst>
                <a:ext uri="{FF2B5EF4-FFF2-40B4-BE49-F238E27FC236}">
                  <a16:creationId xmlns:a16="http://schemas.microsoft.com/office/drawing/2014/main" id="{38C7F89F-E5FF-0629-F238-8856E5C7614B}"/>
                </a:ext>
              </a:extLst>
            </p:cNvPr>
            <p:cNvSpPr>
              <a:spLocks noChangeShapeType="1"/>
            </p:cNvSpPr>
            <p:nvPr/>
          </p:nvSpPr>
          <p:spPr bwMode="auto">
            <a:xfrm>
              <a:off x="63" y="1550"/>
              <a:ext cx="0" cy="41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5" name="Line 11">
              <a:extLst>
                <a:ext uri="{FF2B5EF4-FFF2-40B4-BE49-F238E27FC236}">
                  <a16:creationId xmlns:a16="http://schemas.microsoft.com/office/drawing/2014/main" id="{3694AD04-4741-EC12-B9A9-82159DDAFEDC}"/>
                </a:ext>
              </a:extLst>
            </p:cNvPr>
            <p:cNvSpPr>
              <a:spLocks noChangeShapeType="1"/>
            </p:cNvSpPr>
            <p:nvPr/>
          </p:nvSpPr>
          <p:spPr bwMode="auto">
            <a:xfrm>
              <a:off x="1584" y="756"/>
              <a:ext cx="0" cy="100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6" name="Line 12">
              <a:extLst>
                <a:ext uri="{FF2B5EF4-FFF2-40B4-BE49-F238E27FC236}">
                  <a16:creationId xmlns:a16="http://schemas.microsoft.com/office/drawing/2014/main" id="{FF747CE9-E08C-1A67-6151-91279BBCD27F}"/>
                </a:ext>
              </a:extLst>
            </p:cNvPr>
            <p:cNvSpPr>
              <a:spLocks noChangeShapeType="1"/>
            </p:cNvSpPr>
            <p:nvPr/>
          </p:nvSpPr>
          <p:spPr bwMode="auto">
            <a:xfrm>
              <a:off x="305" y="2138"/>
              <a:ext cx="1175"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197" name="Rectangle 13">
              <a:extLst>
                <a:ext uri="{FF2B5EF4-FFF2-40B4-BE49-F238E27FC236}">
                  <a16:creationId xmlns:a16="http://schemas.microsoft.com/office/drawing/2014/main" id="{63110A4B-2B7D-D8A0-6CE5-9853CB3A2B46}"/>
                </a:ext>
              </a:extLst>
            </p:cNvPr>
            <p:cNvSpPr>
              <a:spLocks noChangeArrowheads="1"/>
            </p:cNvSpPr>
            <p:nvPr/>
          </p:nvSpPr>
          <p:spPr bwMode="auto">
            <a:xfrm>
              <a:off x="783" y="1960"/>
              <a:ext cx="48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dirty="0">
                  <a:latin typeface="Arial" panose="020B0604020202020204" pitchFamily="34" charset="0"/>
                </a:rPr>
                <a:t>R or L</a:t>
              </a:r>
            </a:p>
          </p:txBody>
        </p:sp>
        <p:sp>
          <p:nvSpPr>
            <p:cNvPr id="93198" name="Rectangle 14">
              <a:extLst>
                <a:ext uri="{FF2B5EF4-FFF2-40B4-BE49-F238E27FC236}">
                  <a16:creationId xmlns:a16="http://schemas.microsoft.com/office/drawing/2014/main" id="{B875B305-8A9A-9C78-E446-33EDDD7CBFD7}"/>
                </a:ext>
              </a:extLst>
            </p:cNvPr>
            <p:cNvSpPr>
              <a:spLocks noChangeArrowheads="1"/>
            </p:cNvSpPr>
            <p:nvPr/>
          </p:nvSpPr>
          <p:spPr bwMode="auto">
            <a:xfrm>
              <a:off x="91" y="1683"/>
              <a:ext cx="203"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d </a:t>
              </a:r>
            </a:p>
          </p:txBody>
        </p:sp>
        <p:sp>
          <p:nvSpPr>
            <p:cNvPr id="93199" name="Rectangle 15">
              <a:extLst>
                <a:ext uri="{FF2B5EF4-FFF2-40B4-BE49-F238E27FC236}">
                  <a16:creationId xmlns:a16="http://schemas.microsoft.com/office/drawing/2014/main" id="{A396041B-812D-D4A7-8711-E47CDD1637D6}"/>
                </a:ext>
              </a:extLst>
            </p:cNvPr>
            <p:cNvSpPr>
              <a:spLocks noChangeArrowheads="1"/>
            </p:cNvSpPr>
            <p:nvPr/>
          </p:nvSpPr>
          <p:spPr bwMode="auto">
            <a:xfrm>
              <a:off x="1578" y="1096"/>
              <a:ext cx="19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y </a:t>
              </a:r>
            </a:p>
          </p:txBody>
        </p:sp>
        <p:sp>
          <p:nvSpPr>
            <p:cNvPr id="93200" name="Rectangle 16">
              <a:extLst>
                <a:ext uri="{FF2B5EF4-FFF2-40B4-BE49-F238E27FC236}">
                  <a16:creationId xmlns:a16="http://schemas.microsoft.com/office/drawing/2014/main" id="{3CE77214-3F2F-DABD-5759-ABE183FB8F69}"/>
                </a:ext>
              </a:extLst>
            </p:cNvPr>
            <p:cNvSpPr>
              <a:spLocks noChangeArrowheads="1"/>
            </p:cNvSpPr>
            <p:nvPr/>
          </p:nvSpPr>
          <p:spPr bwMode="auto">
            <a:xfrm>
              <a:off x="713" y="992"/>
              <a:ext cx="232"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r</a:t>
              </a:r>
              <a:r>
                <a:rPr lang="en-US" altLang="en-US" sz="1700" b="1" i="1" baseline="-25000">
                  <a:latin typeface="Arial" panose="020B0604020202020204" pitchFamily="34" charset="0"/>
                </a:rPr>
                <a:t>1  </a:t>
              </a:r>
            </a:p>
          </p:txBody>
        </p:sp>
        <p:sp>
          <p:nvSpPr>
            <p:cNvPr id="93201" name="Rectangle 17">
              <a:extLst>
                <a:ext uri="{FF2B5EF4-FFF2-40B4-BE49-F238E27FC236}">
                  <a16:creationId xmlns:a16="http://schemas.microsoft.com/office/drawing/2014/main" id="{B0A187B4-DAF8-7D44-EAB2-022B0FC305CC}"/>
                </a:ext>
              </a:extLst>
            </p:cNvPr>
            <p:cNvSpPr>
              <a:spLocks noChangeArrowheads="1"/>
            </p:cNvSpPr>
            <p:nvPr/>
          </p:nvSpPr>
          <p:spPr bwMode="auto">
            <a:xfrm>
              <a:off x="817" y="1338"/>
              <a:ext cx="232"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Arial" panose="020B0604020202020204" pitchFamily="34" charset="0"/>
                </a:rPr>
                <a:t>r</a:t>
              </a:r>
              <a:r>
                <a:rPr lang="en-US" altLang="en-US" sz="1700" b="1" i="1" baseline="-25000">
                  <a:latin typeface="Arial" panose="020B0604020202020204" pitchFamily="34" charset="0"/>
                </a:rPr>
                <a:t>2  </a:t>
              </a:r>
            </a:p>
          </p:txBody>
        </p:sp>
        <p:sp>
          <p:nvSpPr>
            <p:cNvPr id="93202" name="Line 18">
              <a:extLst>
                <a:ext uri="{FF2B5EF4-FFF2-40B4-BE49-F238E27FC236}">
                  <a16:creationId xmlns:a16="http://schemas.microsoft.com/office/drawing/2014/main" id="{3A585F05-409F-5D2F-3755-95317BAA5FC5}"/>
                </a:ext>
              </a:extLst>
            </p:cNvPr>
            <p:cNvSpPr>
              <a:spLocks noChangeShapeType="1"/>
            </p:cNvSpPr>
            <p:nvPr/>
          </p:nvSpPr>
          <p:spPr bwMode="auto">
            <a:xfrm flipV="1">
              <a:off x="305" y="756"/>
              <a:ext cx="1175" cy="1001"/>
            </a:xfrm>
            <a:prstGeom prst="line">
              <a:avLst/>
            </a:prstGeom>
            <a:noFill/>
            <a:ln w="12700">
              <a:pattFill prst="wdDn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203" name="Line 19">
              <a:extLst>
                <a:ext uri="{FF2B5EF4-FFF2-40B4-BE49-F238E27FC236}">
                  <a16:creationId xmlns:a16="http://schemas.microsoft.com/office/drawing/2014/main" id="{593C4A5E-BAB0-B54D-4BF7-F09460BB45DB}"/>
                </a:ext>
              </a:extLst>
            </p:cNvPr>
            <p:cNvSpPr>
              <a:spLocks noChangeShapeType="1"/>
            </p:cNvSpPr>
            <p:nvPr/>
          </p:nvSpPr>
          <p:spPr bwMode="auto">
            <a:xfrm>
              <a:off x="305" y="1550"/>
              <a:ext cx="207" cy="207"/>
            </a:xfrm>
            <a:prstGeom prst="line">
              <a:avLst/>
            </a:prstGeom>
            <a:noFill/>
            <a:ln w="12700">
              <a:pattFill prst="wd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204" name="Rectangle 20">
              <a:extLst>
                <a:ext uri="{FF2B5EF4-FFF2-40B4-BE49-F238E27FC236}">
                  <a16:creationId xmlns:a16="http://schemas.microsoft.com/office/drawing/2014/main" id="{5E9C9895-E3A5-13D6-E491-03E34042B55D}"/>
                </a:ext>
              </a:extLst>
            </p:cNvPr>
            <p:cNvSpPr>
              <a:spLocks noChangeArrowheads="1"/>
            </p:cNvSpPr>
            <p:nvPr/>
          </p:nvSpPr>
          <p:spPr bwMode="auto">
            <a:xfrm>
              <a:off x="541" y="1822"/>
              <a:ext cx="187"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088" tIns="33338" rIns="65088" bIns="33338">
              <a:spAutoFit/>
            </a:bodyPr>
            <a:lstStyle>
              <a:lvl1pPr defTabSz="474663">
                <a:defRPr sz="2400">
                  <a:solidFill>
                    <a:schemeClr val="tx1"/>
                  </a:solidFill>
                  <a:latin typeface="Times New Roman" panose="02020603050405020304" pitchFamily="18" charset="0"/>
                </a:defRPr>
              </a:lvl1pPr>
              <a:lvl2pPr marL="328613" defTabSz="474663">
                <a:defRPr sz="2400">
                  <a:solidFill>
                    <a:schemeClr val="tx1"/>
                  </a:solidFill>
                  <a:latin typeface="Times New Roman" panose="02020603050405020304" pitchFamily="18" charset="0"/>
                </a:defRPr>
              </a:lvl2pPr>
              <a:lvl3pPr marL="658813" defTabSz="474663">
                <a:defRPr sz="2400">
                  <a:solidFill>
                    <a:schemeClr val="tx1"/>
                  </a:solidFill>
                  <a:latin typeface="Times New Roman" panose="02020603050405020304" pitchFamily="18" charset="0"/>
                </a:defRPr>
              </a:lvl3pPr>
              <a:lvl4pPr marL="987425" defTabSz="474663">
                <a:defRPr sz="2400">
                  <a:solidFill>
                    <a:schemeClr val="tx1"/>
                  </a:solidFill>
                  <a:latin typeface="Times New Roman" panose="02020603050405020304" pitchFamily="18" charset="0"/>
                </a:defRPr>
              </a:lvl4pPr>
              <a:lvl5pPr marL="1317625" defTabSz="474663">
                <a:defRPr sz="2400">
                  <a:solidFill>
                    <a:schemeClr val="tx1"/>
                  </a:solidFill>
                  <a:latin typeface="Times New Roman" panose="02020603050405020304" pitchFamily="18" charset="0"/>
                </a:defRPr>
              </a:lvl5pPr>
              <a:lvl6pPr marL="1774825" defTabSz="474663" fontAlgn="base">
                <a:spcBef>
                  <a:spcPct val="0"/>
                </a:spcBef>
                <a:spcAft>
                  <a:spcPct val="0"/>
                </a:spcAft>
                <a:defRPr sz="2400">
                  <a:solidFill>
                    <a:schemeClr val="tx1"/>
                  </a:solidFill>
                  <a:latin typeface="Times New Roman" panose="02020603050405020304" pitchFamily="18" charset="0"/>
                </a:defRPr>
              </a:lvl6pPr>
              <a:lvl7pPr marL="2232025" defTabSz="474663" fontAlgn="base">
                <a:spcBef>
                  <a:spcPct val="0"/>
                </a:spcBef>
                <a:spcAft>
                  <a:spcPct val="0"/>
                </a:spcAft>
                <a:defRPr sz="2400">
                  <a:solidFill>
                    <a:schemeClr val="tx1"/>
                  </a:solidFill>
                  <a:latin typeface="Times New Roman" panose="02020603050405020304" pitchFamily="18" charset="0"/>
                </a:defRPr>
              </a:lvl7pPr>
              <a:lvl8pPr marL="2689225" defTabSz="474663" fontAlgn="base">
                <a:spcBef>
                  <a:spcPct val="0"/>
                </a:spcBef>
                <a:spcAft>
                  <a:spcPct val="0"/>
                </a:spcAft>
                <a:defRPr sz="2400">
                  <a:solidFill>
                    <a:schemeClr val="tx1"/>
                  </a:solidFill>
                  <a:latin typeface="Times New Roman" panose="02020603050405020304" pitchFamily="18" charset="0"/>
                </a:defRPr>
              </a:lvl8pPr>
              <a:lvl9pPr marL="3146425" defTabSz="474663" fontAlgn="base">
                <a:spcBef>
                  <a:spcPct val="0"/>
                </a:spcBef>
                <a:spcAft>
                  <a:spcPct val="0"/>
                </a:spcAft>
                <a:defRPr sz="2400">
                  <a:solidFill>
                    <a:schemeClr val="tx1"/>
                  </a:solidFill>
                  <a:latin typeface="Times New Roman" panose="02020603050405020304" pitchFamily="18" charset="0"/>
                </a:defRPr>
              </a:lvl9pPr>
            </a:lstStyle>
            <a:p>
              <a:r>
                <a:rPr lang="en-US" altLang="en-US" sz="1700" b="1" i="1">
                  <a:latin typeface="Symbol" panose="05050102010706020507" pitchFamily="18" charset="2"/>
                </a:rPr>
                <a:t>q </a:t>
              </a:r>
            </a:p>
          </p:txBody>
        </p:sp>
        <p:sp>
          <p:nvSpPr>
            <p:cNvPr id="93205" name="Arc 21">
              <a:extLst>
                <a:ext uri="{FF2B5EF4-FFF2-40B4-BE49-F238E27FC236}">
                  <a16:creationId xmlns:a16="http://schemas.microsoft.com/office/drawing/2014/main" id="{C6C083E7-701A-6895-E577-6F021F4C2341}"/>
                </a:ext>
              </a:extLst>
            </p:cNvPr>
            <p:cNvSpPr>
              <a:spLocks/>
            </p:cNvSpPr>
            <p:nvPr/>
          </p:nvSpPr>
          <p:spPr bwMode="auto">
            <a:xfrm>
              <a:off x="375" y="1724"/>
              <a:ext cx="208" cy="138"/>
            </a:xfrm>
            <a:custGeom>
              <a:avLst/>
              <a:gdLst>
                <a:gd name="G0" fmla="+- 104 0 0"/>
                <a:gd name="G1" fmla="+- 21600 0 0"/>
                <a:gd name="G2" fmla="+- 21600 0 0"/>
                <a:gd name="T0" fmla="*/ 0 w 21704"/>
                <a:gd name="T1" fmla="*/ 0 h 21600"/>
                <a:gd name="T2" fmla="*/ 21704 w 21704"/>
                <a:gd name="T3" fmla="*/ 21600 h 21600"/>
                <a:gd name="T4" fmla="*/ 104 w 21704"/>
                <a:gd name="T5" fmla="*/ 21600 h 21600"/>
              </a:gdLst>
              <a:ahLst/>
              <a:cxnLst>
                <a:cxn ang="0">
                  <a:pos x="T0" y="T1"/>
                </a:cxn>
                <a:cxn ang="0">
                  <a:pos x="T2" y="T3"/>
                </a:cxn>
                <a:cxn ang="0">
                  <a:pos x="T4" y="T5"/>
                </a:cxn>
              </a:cxnLst>
              <a:rect l="0" t="0" r="r" b="b"/>
              <a:pathLst>
                <a:path w="21704" h="21600" fill="none" extrusionOk="0">
                  <a:moveTo>
                    <a:pt x="0" y="0"/>
                  </a:moveTo>
                  <a:cubicBezTo>
                    <a:pt x="34" y="0"/>
                    <a:pt x="69" y="0"/>
                    <a:pt x="104" y="0"/>
                  </a:cubicBezTo>
                  <a:cubicBezTo>
                    <a:pt x="12033" y="0"/>
                    <a:pt x="21704" y="9670"/>
                    <a:pt x="21704" y="21600"/>
                  </a:cubicBezTo>
                </a:path>
                <a:path w="21704" h="21600" stroke="0" extrusionOk="0">
                  <a:moveTo>
                    <a:pt x="0" y="0"/>
                  </a:moveTo>
                  <a:cubicBezTo>
                    <a:pt x="34" y="0"/>
                    <a:pt x="69" y="0"/>
                    <a:pt x="104" y="0"/>
                  </a:cubicBezTo>
                  <a:cubicBezTo>
                    <a:pt x="12033" y="0"/>
                    <a:pt x="21704" y="9670"/>
                    <a:pt x="21704" y="21600"/>
                  </a:cubicBezTo>
                  <a:lnTo>
                    <a:pt x="104" y="21600"/>
                  </a:lnTo>
                  <a:close/>
                </a:path>
              </a:pathLst>
            </a:custGeom>
            <a:noFill/>
            <a:ln w="127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206" name="Rectangle 22">
              <a:extLst>
                <a:ext uri="{FF2B5EF4-FFF2-40B4-BE49-F238E27FC236}">
                  <a16:creationId xmlns:a16="http://schemas.microsoft.com/office/drawing/2014/main" id="{B472C1CB-8ED5-96E2-8C5E-7D9023C29EB3}"/>
                </a:ext>
              </a:extLst>
            </p:cNvPr>
            <p:cNvSpPr>
              <a:spLocks noChangeArrowheads="1"/>
            </p:cNvSpPr>
            <p:nvPr/>
          </p:nvSpPr>
          <p:spPr bwMode="auto">
            <a:xfrm>
              <a:off x="1505" y="540"/>
              <a:ext cx="29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i="1">
                  <a:latin typeface="Arial" panose="020B0604020202020204" pitchFamily="34" charset="0"/>
                </a:rPr>
                <a:t>P </a:t>
              </a:r>
            </a:p>
          </p:txBody>
        </p:sp>
      </p:grpSp>
      <p:sp>
        <p:nvSpPr>
          <p:cNvPr id="93207" name="Rectangle 23">
            <a:extLst>
              <a:ext uri="{FF2B5EF4-FFF2-40B4-BE49-F238E27FC236}">
                <a16:creationId xmlns:a16="http://schemas.microsoft.com/office/drawing/2014/main" id="{E89D1E3D-ABEA-B6B9-F335-0D88A10E488A}"/>
              </a:ext>
            </a:extLst>
          </p:cNvPr>
          <p:cNvSpPr>
            <a:spLocks noChangeArrowheads="1"/>
          </p:cNvSpPr>
          <p:nvPr/>
        </p:nvSpPr>
        <p:spPr bwMode="auto">
          <a:xfrm>
            <a:off x="703167" y="189315"/>
            <a:ext cx="7755586" cy="582211"/>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dirty="0">
                <a:solidFill>
                  <a:srgbClr val="00B050"/>
                </a:solidFill>
              </a:rPr>
              <a:t>Intensity in Double Slit Interference Pattern  </a:t>
            </a:r>
          </a:p>
        </p:txBody>
      </p:sp>
      <p:sp>
        <p:nvSpPr>
          <p:cNvPr id="93208" name="Text Box 24">
            <a:extLst>
              <a:ext uri="{FF2B5EF4-FFF2-40B4-BE49-F238E27FC236}">
                <a16:creationId xmlns:a16="http://schemas.microsoft.com/office/drawing/2014/main" id="{6D2117EB-9A0F-29AD-84B6-FC6368A801AF}"/>
              </a:ext>
            </a:extLst>
          </p:cNvPr>
          <p:cNvSpPr txBox="1">
            <a:spLocks noChangeArrowheads="1"/>
          </p:cNvSpPr>
          <p:nvPr/>
        </p:nvSpPr>
        <p:spPr bwMode="auto">
          <a:xfrm>
            <a:off x="3033712" y="1242516"/>
            <a:ext cx="477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b="1" dirty="0"/>
              <a:t>The electric field at P is E = E</a:t>
            </a:r>
            <a:r>
              <a:rPr lang="en-US" altLang="en-US" sz="2400" b="1" baseline="-25000" dirty="0"/>
              <a:t>1</a:t>
            </a:r>
            <a:r>
              <a:rPr lang="en-US" altLang="en-US" sz="2400" b="1" dirty="0"/>
              <a:t> + E</a:t>
            </a:r>
            <a:r>
              <a:rPr lang="en-US" altLang="en-US" sz="2400" b="1" baseline="-25000" dirty="0"/>
              <a:t>2</a:t>
            </a:r>
            <a:endParaRPr lang="en-US" altLang="en-US" sz="2400" b="1" dirty="0">
              <a:sym typeface="Symbol" panose="05050102010706020507" pitchFamily="18" charset="2"/>
            </a:endParaRPr>
          </a:p>
        </p:txBody>
      </p:sp>
      <p:grpSp>
        <p:nvGrpSpPr>
          <p:cNvPr id="93209" name="Group 25">
            <a:extLst>
              <a:ext uri="{FF2B5EF4-FFF2-40B4-BE49-F238E27FC236}">
                <a16:creationId xmlns:a16="http://schemas.microsoft.com/office/drawing/2014/main" id="{F6EA09A3-2626-9EDE-BCA7-BE27B1DFE633}"/>
              </a:ext>
            </a:extLst>
          </p:cNvPr>
          <p:cNvGrpSpPr>
            <a:grpSpLocks/>
          </p:cNvGrpSpPr>
          <p:nvPr/>
        </p:nvGrpSpPr>
        <p:grpSpPr bwMode="auto">
          <a:xfrm>
            <a:off x="3352800" y="2057400"/>
            <a:ext cx="5078413" cy="685800"/>
            <a:chOff x="1536" y="3504"/>
            <a:chExt cx="3199" cy="384"/>
          </a:xfrm>
        </p:grpSpPr>
        <p:sp>
          <p:nvSpPr>
            <p:cNvPr id="93210" name="Text Box 26">
              <a:extLst>
                <a:ext uri="{FF2B5EF4-FFF2-40B4-BE49-F238E27FC236}">
                  <a16:creationId xmlns:a16="http://schemas.microsoft.com/office/drawing/2014/main" id="{F55A471A-11AD-E613-3AA1-1F00B078FCBE}"/>
                </a:ext>
              </a:extLst>
            </p:cNvPr>
            <p:cNvSpPr txBox="1">
              <a:spLocks noChangeArrowheads="1"/>
            </p:cNvSpPr>
            <p:nvPr/>
          </p:nvSpPr>
          <p:spPr bwMode="auto">
            <a:xfrm>
              <a:off x="1536" y="3520"/>
              <a:ext cx="3199" cy="291"/>
            </a:xfrm>
            <a:prstGeom prst="rect">
              <a:avLst/>
            </a:prstGeom>
            <a:solidFill>
              <a:srgbClr val="FCFEB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t>E = 2 E</a:t>
              </a:r>
              <a:r>
                <a:rPr lang="en-US" altLang="en-US" sz="2800" b="1" baseline="-25000"/>
                <a:t>p</a:t>
              </a:r>
              <a:r>
                <a:rPr lang="en-US" altLang="en-US" sz="2800" b="1"/>
                <a:t> cos (</a:t>
              </a:r>
              <a:r>
                <a:rPr lang="en-US" altLang="en-US" sz="2800" b="1">
                  <a:sym typeface="Symbol" panose="05050102010706020507" pitchFamily="18" charset="2"/>
                </a:rPr>
                <a:t> /2) sin (</a:t>
              </a:r>
              <a:r>
                <a:rPr lang="en-US" altLang="en-US" sz="2800">
                  <a:sym typeface="Symbol" panose="05050102010706020507" pitchFamily="18" charset="2"/>
                </a:rPr>
                <a:t>t + </a:t>
              </a:r>
              <a:r>
                <a:rPr lang="en-US" altLang="en-US" sz="2800" b="1">
                  <a:sym typeface="Symbol" panose="05050102010706020507" pitchFamily="18" charset="2"/>
                </a:rPr>
                <a:t> /2)</a:t>
              </a:r>
              <a:r>
                <a:rPr lang="en-US" altLang="en-US" b="1">
                  <a:sym typeface="Symbol" panose="05050102010706020507" pitchFamily="18" charset="2"/>
                </a:rPr>
                <a:t> </a:t>
              </a:r>
            </a:p>
          </p:txBody>
        </p:sp>
        <p:sp>
          <p:nvSpPr>
            <p:cNvPr id="93211" name="Rectangle 27">
              <a:extLst>
                <a:ext uri="{FF2B5EF4-FFF2-40B4-BE49-F238E27FC236}">
                  <a16:creationId xmlns:a16="http://schemas.microsoft.com/office/drawing/2014/main" id="{089C0C01-C53B-F285-EBDB-70F26387CFA7}"/>
                </a:ext>
              </a:extLst>
            </p:cNvPr>
            <p:cNvSpPr>
              <a:spLocks noChangeArrowheads="1"/>
            </p:cNvSpPr>
            <p:nvPr/>
          </p:nvSpPr>
          <p:spPr bwMode="auto">
            <a:xfrm>
              <a:off x="1536" y="3504"/>
              <a:ext cx="2784" cy="384"/>
            </a:xfrm>
            <a:prstGeom prst="rect">
              <a:avLst/>
            </a:prstGeom>
            <a:noFill/>
            <a:ln>
              <a:noFill/>
            </a:ln>
            <a:effectLst/>
            <a:extLst>
              <a:ext uri="{909E8E84-426E-40DD-AFC4-6F175D3DCCD1}">
                <a14:hiddenFill xmlns:a14="http://schemas.microsoft.com/office/drawing/2010/main">
                  <a:solidFill>
                    <a:srgbClr val="FCFEB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3212" name="Line 28">
            <a:extLst>
              <a:ext uri="{FF2B5EF4-FFF2-40B4-BE49-F238E27FC236}">
                <a16:creationId xmlns:a16="http://schemas.microsoft.com/office/drawing/2014/main" id="{B6ADC23F-9F6A-6B6D-7B2F-4E079C9F8801}"/>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213" name="Rectangle 29">
            <a:extLst>
              <a:ext uri="{FF2B5EF4-FFF2-40B4-BE49-F238E27FC236}">
                <a16:creationId xmlns:a16="http://schemas.microsoft.com/office/drawing/2014/main" id="{4514F9DC-D527-4A76-D34C-01857977D9EF}"/>
              </a:ext>
            </a:extLst>
          </p:cNvPr>
          <p:cNvSpPr>
            <a:spLocks noChangeArrowheads="1"/>
          </p:cNvSpPr>
          <p:nvPr/>
        </p:nvSpPr>
        <p:spPr bwMode="auto">
          <a:xfrm>
            <a:off x="127000" y="3810000"/>
            <a:ext cx="6570663" cy="459100"/>
          </a:xfrm>
          <a:prstGeom prst="rect">
            <a:avLst/>
          </a:prstGeom>
          <a:solidFill>
            <a:srgbClr val="FCFEB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2400" b="1"/>
              <a:t>Path difference is </a:t>
            </a:r>
            <a:r>
              <a:rPr lang="en-US" altLang="en-US" sz="2400" b="1">
                <a:sym typeface="Symbol" panose="05050102010706020507" pitchFamily="18" charset="2"/>
              </a:rPr>
              <a:t>d sin    / 2 = d sin  /  </a:t>
            </a:r>
            <a:endParaRPr lang="en-US" altLang="en-US" sz="2400" b="1"/>
          </a:p>
        </p:txBody>
      </p:sp>
      <p:graphicFrame>
        <p:nvGraphicFramePr>
          <p:cNvPr id="93214" name="Object 30">
            <a:hlinkClick r:id="" action="ppaction://ole?verb=0"/>
            <a:extLst>
              <a:ext uri="{FF2B5EF4-FFF2-40B4-BE49-F238E27FC236}">
                <a16:creationId xmlns:a16="http://schemas.microsoft.com/office/drawing/2014/main" id="{25D42709-084B-81CD-CC18-AEFCECA503A1}"/>
              </a:ext>
            </a:extLst>
          </p:cNvPr>
          <p:cNvGraphicFramePr>
            <a:graphicFrameLocks/>
          </p:cNvGraphicFramePr>
          <p:nvPr/>
        </p:nvGraphicFramePr>
        <p:xfrm>
          <a:off x="6789738" y="3624263"/>
          <a:ext cx="2224087" cy="882650"/>
        </p:xfrm>
        <a:graphic>
          <a:graphicData uri="http://schemas.openxmlformats.org/presentationml/2006/ole">
            <mc:AlternateContent xmlns:mc="http://schemas.openxmlformats.org/markup-compatibility/2006">
              <mc:Choice xmlns:v="urn:schemas-microsoft-com:vml" Requires="v">
                <p:oleObj name="Equation" r:id="rId2" imgW="876240" imgH="355320" progId="Equation.DSMT4">
                  <p:embed/>
                </p:oleObj>
              </mc:Choice>
              <mc:Fallback>
                <p:oleObj name="Equation" r:id="rId2" imgW="876240" imgH="355320" progId="Equation.DSMT4">
                  <p:embed/>
                  <p:pic>
                    <p:nvPicPr>
                      <p:cNvPr id="93214" name="Object 30">
                        <a:hlinkClick r:id="" action="ppaction://ole?verb=0"/>
                        <a:extLst>
                          <a:ext uri="{FF2B5EF4-FFF2-40B4-BE49-F238E27FC236}">
                            <a16:creationId xmlns:a16="http://schemas.microsoft.com/office/drawing/2014/main" id="{25D42709-084B-81CD-CC18-AEFCECA503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38" y="3624263"/>
                        <a:ext cx="2224087" cy="882650"/>
                      </a:xfrm>
                      <a:prstGeom prst="rect">
                        <a:avLst/>
                      </a:prstGeom>
                      <a:solidFill>
                        <a:srgbClr val="FCFEB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15" name="Text Box 31">
            <a:extLst>
              <a:ext uri="{FF2B5EF4-FFF2-40B4-BE49-F238E27FC236}">
                <a16:creationId xmlns:a16="http://schemas.microsoft.com/office/drawing/2014/main" id="{389B1F07-DE2F-78BB-BAB9-17C7AE2574FE}"/>
              </a:ext>
            </a:extLst>
          </p:cNvPr>
          <p:cNvSpPr txBox="1">
            <a:spLocks noChangeArrowheads="1"/>
          </p:cNvSpPr>
          <p:nvPr/>
        </p:nvSpPr>
        <p:spPr bwMode="auto">
          <a:xfrm>
            <a:off x="812801" y="5241925"/>
            <a:ext cx="7112000" cy="584775"/>
          </a:xfrm>
          <a:prstGeom prst="rect">
            <a:avLst/>
          </a:prstGeom>
          <a:solidFill>
            <a:srgbClr val="FCFEB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a:t>E = </a:t>
            </a:r>
            <a:r>
              <a:rPr lang="en-US" altLang="en-US" sz="3200" b="1" dirty="0">
                <a:highlight>
                  <a:srgbClr val="00FFFF"/>
                </a:highlight>
              </a:rPr>
              <a:t>2 E</a:t>
            </a:r>
            <a:r>
              <a:rPr lang="en-US" altLang="en-US" sz="3200" b="1" baseline="-25000" dirty="0">
                <a:highlight>
                  <a:srgbClr val="00FFFF"/>
                </a:highlight>
              </a:rPr>
              <a:t>P</a:t>
            </a:r>
            <a:r>
              <a:rPr lang="en-US" altLang="en-US" sz="3200" b="1" dirty="0">
                <a:highlight>
                  <a:srgbClr val="00FFFF"/>
                </a:highlight>
              </a:rPr>
              <a:t> cos [</a:t>
            </a:r>
            <a:r>
              <a:rPr lang="en-US" altLang="en-US" sz="3200" b="1" dirty="0">
                <a:highlight>
                  <a:srgbClr val="00FFFF"/>
                </a:highlight>
                <a:sym typeface="Symbol" panose="05050102010706020507" pitchFamily="18" charset="2"/>
              </a:rPr>
              <a:t> d sin  / ] </a:t>
            </a:r>
            <a:r>
              <a:rPr lang="en-US" altLang="en-US" sz="3200" b="1" dirty="0">
                <a:sym typeface="Symbol" panose="05050102010706020507" pitchFamily="18" charset="2"/>
              </a:rPr>
              <a:t>sin (</a:t>
            </a:r>
            <a:r>
              <a:rPr lang="en-US" altLang="en-US" sz="3200" dirty="0">
                <a:sym typeface="Symbol" panose="05050102010706020507" pitchFamily="18" charset="2"/>
              </a:rPr>
              <a:t>t + </a:t>
            </a:r>
            <a:r>
              <a:rPr lang="en-US" altLang="en-US" sz="3200" b="1" dirty="0">
                <a:sym typeface="Symbol" panose="05050102010706020507" pitchFamily="18" charset="2"/>
              </a:rPr>
              <a:t> /2)</a:t>
            </a:r>
            <a:r>
              <a:rPr lang="en-US" altLang="en-US" sz="2000" b="1" dirty="0">
                <a:sym typeface="Symbol" panose="05050102010706020507" pitchFamily="18" charset="2"/>
              </a:rPr>
              <a:t> </a:t>
            </a:r>
            <a:endParaRPr lang="en-US" altLang="en-US" sz="3200" b="1" dirty="0">
              <a:sym typeface="Symbol" panose="05050102010706020507" pitchFamily="18" charset="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2">
            <a:extLst>
              <a:ext uri="{FF2B5EF4-FFF2-40B4-BE49-F238E27FC236}">
                <a16:creationId xmlns:a16="http://schemas.microsoft.com/office/drawing/2014/main" id="{EB61E109-6D14-37EB-7858-D89C4B7C2EFE}"/>
              </a:ext>
            </a:extLst>
          </p:cNvPr>
          <p:cNvSpPr>
            <a:spLocks noGrp="1" noChangeArrowheads="1"/>
          </p:cNvSpPr>
          <p:nvPr>
            <p:ph type="title"/>
          </p:nvPr>
        </p:nvSpPr>
        <p:spPr>
          <a:xfrm>
            <a:off x="304800" y="168254"/>
            <a:ext cx="8839200" cy="503238"/>
          </a:xfrm>
        </p:spPr>
        <p:txBody>
          <a:bodyPr>
            <a:noAutofit/>
          </a:bodyPr>
          <a:lstStyle/>
          <a:p>
            <a:r>
              <a:rPr lang="en-US" altLang="en-US" sz="3600" b="1" dirty="0"/>
              <a:t>Intensity in Double Slit Interference Pattern  </a:t>
            </a:r>
          </a:p>
        </p:txBody>
      </p:sp>
      <p:sp>
        <p:nvSpPr>
          <p:cNvPr id="5130" name="Rectangle 3">
            <a:extLst>
              <a:ext uri="{FF2B5EF4-FFF2-40B4-BE49-F238E27FC236}">
                <a16:creationId xmlns:a16="http://schemas.microsoft.com/office/drawing/2014/main" id="{8086D1D8-2F95-A2E5-B2EB-3265A79A3BF4}"/>
              </a:ext>
            </a:extLst>
          </p:cNvPr>
          <p:cNvSpPr>
            <a:spLocks noGrp="1" noChangeArrowheads="1"/>
          </p:cNvSpPr>
          <p:nvPr>
            <p:ph type="body" idx="1"/>
          </p:nvPr>
        </p:nvSpPr>
        <p:spPr>
          <a:xfrm>
            <a:off x="233363" y="835506"/>
            <a:ext cx="8624887" cy="3685122"/>
          </a:xfrm>
        </p:spPr>
        <p:txBody>
          <a:bodyPr/>
          <a:lstStyle/>
          <a:p>
            <a:pPr lvl="1">
              <a:lnSpc>
                <a:spcPct val="90000"/>
              </a:lnSpc>
              <a:buFontTx/>
              <a:buChar char="•"/>
            </a:pPr>
            <a:r>
              <a:rPr lang="en-US" altLang="en-US" sz="2800" dirty="0"/>
              <a:t>Finally, then, the intensity pattern is</a:t>
            </a:r>
          </a:p>
          <a:p>
            <a:pPr lvl="1">
              <a:lnSpc>
                <a:spcPct val="90000"/>
              </a:lnSpc>
              <a:buFontTx/>
              <a:buChar char="•"/>
            </a:pPr>
            <a:endParaRPr lang="en-US" altLang="en-US" sz="2000" dirty="0"/>
          </a:p>
        </p:txBody>
      </p:sp>
      <p:pic>
        <p:nvPicPr>
          <p:cNvPr id="5131" name="Picture 4" descr="35_Figure10-I">
            <a:extLst>
              <a:ext uri="{FF2B5EF4-FFF2-40B4-BE49-F238E27FC236}">
                <a16:creationId xmlns:a16="http://schemas.microsoft.com/office/drawing/2014/main" id="{FFCB9512-17BE-D91E-DB99-C1CEC46A8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996" b="6267"/>
          <a:stretch>
            <a:fillRect/>
          </a:stretch>
        </p:blipFill>
        <p:spPr bwMode="auto">
          <a:xfrm>
            <a:off x="76200" y="4667250"/>
            <a:ext cx="89281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3" name="Object 12">
            <a:extLst>
              <a:ext uri="{FF2B5EF4-FFF2-40B4-BE49-F238E27FC236}">
                <a16:creationId xmlns:a16="http://schemas.microsoft.com/office/drawing/2014/main" id="{DC87B71E-F74F-78FB-E456-858C5D8A0CA3}"/>
              </a:ext>
            </a:extLst>
          </p:cNvPr>
          <p:cNvGraphicFramePr>
            <a:graphicFrameLocks noChangeAspect="1"/>
          </p:cNvGraphicFramePr>
          <p:nvPr>
            <p:extLst>
              <p:ext uri="{D42A27DB-BD31-4B8C-83A1-F6EECF244321}">
                <p14:modId xmlns:p14="http://schemas.microsoft.com/office/powerpoint/2010/main" val="2144754299"/>
              </p:ext>
            </p:extLst>
          </p:nvPr>
        </p:nvGraphicFramePr>
        <p:xfrm>
          <a:off x="2068155" y="1409701"/>
          <a:ext cx="2656245" cy="678656"/>
        </p:xfrm>
        <a:graphic>
          <a:graphicData uri="http://schemas.openxmlformats.org/presentationml/2006/ole">
            <mc:AlternateContent xmlns:mc="http://schemas.openxmlformats.org/markup-compatibility/2006">
              <mc:Choice xmlns:v="urn:schemas-microsoft-com:vml" Requires="v">
                <p:oleObj name="Equation" r:id="rId4" imgW="1536480" imgH="393480" progId="Equation.DSMT4">
                  <p:embed/>
                </p:oleObj>
              </mc:Choice>
              <mc:Fallback>
                <p:oleObj name="Equation" r:id="rId4" imgW="1536480" imgH="393480" progId="Equation.DSMT4">
                  <p:embed/>
                  <p:pic>
                    <p:nvPicPr>
                      <p:cNvPr id="5123" name="Object 12">
                        <a:extLst>
                          <a:ext uri="{FF2B5EF4-FFF2-40B4-BE49-F238E27FC236}">
                            <a16:creationId xmlns:a16="http://schemas.microsoft.com/office/drawing/2014/main" id="{DC87B71E-F74F-78FB-E456-858C5D8A0C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155" y="1409701"/>
                        <a:ext cx="2656245" cy="678656"/>
                      </a:xfrm>
                      <a:prstGeom prst="rect">
                        <a:avLst/>
                      </a:prstGeom>
                      <a:noFill/>
                      <a:ln>
                        <a:noFill/>
                      </a:ln>
                      <a:effectLst/>
                    </p:spPr>
                  </p:pic>
                </p:oleObj>
              </mc:Fallback>
            </mc:AlternateContent>
          </a:graphicData>
        </a:graphic>
      </p:graphicFrame>
      <p:graphicFrame>
        <p:nvGraphicFramePr>
          <p:cNvPr id="5124" name="Object 12">
            <a:extLst>
              <a:ext uri="{FF2B5EF4-FFF2-40B4-BE49-F238E27FC236}">
                <a16:creationId xmlns:a16="http://schemas.microsoft.com/office/drawing/2014/main" id="{13C9F26C-7C26-FCD3-18EC-348C6488D62D}"/>
              </a:ext>
            </a:extLst>
          </p:cNvPr>
          <p:cNvGraphicFramePr>
            <a:graphicFrameLocks noChangeAspect="1"/>
          </p:cNvGraphicFramePr>
          <p:nvPr>
            <p:extLst>
              <p:ext uri="{D42A27DB-BD31-4B8C-83A1-F6EECF244321}">
                <p14:modId xmlns:p14="http://schemas.microsoft.com/office/powerpoint/2010/main" val="1107733147"/>
              </p:ext>
            </p:extLst>
          </p:nvPr>
        </p:nvGraphicFramePr>
        <p:xfrm>
          <a:off x="4924425" y="1562101"/>
          <a:ext cx="2250083" cy="438150"/>
        </p:xfrm>
        <a:graphic>
          <a:graphicData uri="http://schemas.openxmlformats.org/presentationml/2006/ole">
            <mc:AlternateContent xmlns:mc="http://schemas.openxmlformats.org/markup-compatibility/2006">
              <mc:Choice xmlns:v="urn:schemas-microsoft-com:vml" Requires="v">
                <p:oleObj name="Equation" r:id="rId6" imgW="1041120" imgH="203040" progId="Equation.DSMT4">
                  <p:embed/>
                </p:oleObj>
              </mc:Choice>
              <mc:Fallback>
                <p:oleObj name="Equation" r:id="rId6" imgW="1041120" imgH="203040" progId="Equation.DSMT4">
                  <p:embed/>
                  <p:pic>
                    <p:nvPicPr>
                      <p:cNvPr id="5124" name="Object 12">
                        <a:extLst>
                          <a:ext uri="{FF2B5EF4-FFF2-40B4-BE49-F238E27FC236}">
                            <a16:creationId xmlns:a16="http://schemas.microsoft.com/office/drawing/2014/main" id="{13C9F26C-7C26-FCD3-18EC-348C6488D6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4425" y="1562101"/>
                        <a:ext cx="2250083" cy="438150"/>
                      </a:xfrm>
                      <a:prstGeom prst="rect">
                        <a:avLst/>
                      </a:prstGeom>
                      <a:noFill/>
                      <a:ln>
                        <a:noFill/>
                      </a:ln>
                      <a:effectLst/>
                    </p:spPr>
                  </p:pic>
                </p:oleObj>
              </mc:Fallback>
            </mc:AlternateContent>
          </a:graphicData>
        </a:graphic>
      </p:graphicFrame>
      <p:graphicFrame>
        <p:nvGraphicFramePr>
          <p:cNvPr id="5125" name="Object 15">
            <a:extLst>
              <a:ext uri="{FF2B5EF4-FFF2-40B4-BE49-F238E27FC236}">
                <a16:creationId xmlns:a16="http://schemas.microsoft.com/office/drawing/2014/main" id="{6BA6E264-651A-1903-D431-1D024C5FCD05}"/>
              </a:ext>
            </a:extLst>
          </p:cNvPr>
          <p:cNvGraphicFramePr>
            <a:graphicFrameLocks noChangeAspect="1"/>
          </p:cNvGraphicFramePr>
          <p:nvPr>
            <p:extLst>
              <p:ext uri="{D42A27DB-BD31-4B8C-83A1-F6EECF244321}">
                <p14:modId xmlns:p14="http://schemas.microsoft.com/office/powerpoint/2010/main" val="3498901276"/>
              </p:ext>
            </p:extLst>
          </p:nvPr>
        </p:nvGraphicFramePr>
        <p:xfrm>
          <a:off x="2351356" y="2394743"/>
          <a:ext cx="3853495" cy="763587"/>
        </p:xfrm>
        <a:graphic>
          <a:graphicData uri="http://schemas.openxmlformats.org/presentationml/2006/ole">
            <mc:AlternateContent xmlns:mc="http://schemas.openxmlformats.org/markup-compatibility/2006">
              <mc:Choice xmlns:v="urn:schemas-microsoft-com:vml" Requires="v">
                <p:oleObj name="Equation" r:id="rId8" imgW="2171520" imgH="431640" progId="Equation.DSMT4">
                  <p:embed/>
                </p:oleObj>
              </mc:Choice>
              <mc:Fallback>
                <p:oleObj name="Equation" r:id="rId8" imgW="2171520" imgH="431640" progId="Equation.DSMT4">
                  <p:embed/>
                  <p:pic>
                    <p:nvPicPr>
                      <p:cNvPr id="5125" name="Object 15">
                        <a:extLst>
                          <a:ext uri="{FF2B5EF4-FFF2-40B4-BE49-F238E27FC236}">
                            <a16:creationId xmlns:a16="http://schemas.microsoft.com/office/drawing/2014/main" id="{6BA6E264-651A-1903-D431-1D024C5FC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1356" y="2394743"/>
                        <a:ext cx="3853495" cy="763587"/>
                      </a:xfrm>
                      <a:prstGeom prst="rect">
                        <a:avLst/>
                      </a:prstGeom>
                      <a:noFill/>
                      <a:ln>
                        <a:noFill/>
                      </a:ln>
                      <a:effectLst/>
                    </p:spPr>
                  </p:pic>
                </p:oleObj>
              </mc:Fallback>
            </mc:AlternateContent>
          </a:graphicData>
        </a:graphic>
      </p:graphicFrame>
      <p:graphicFrame>
        <p:nvGraphicFramePr>
          <p:cNvPr id="5126" name="Object 9">
            <a:extLst>
              <a:ext uri="{FF2B5EF4-FFF2-40B4-BE49-F238E27FC236}">
                <a16:creationId xmlns:a16="http://schemas.microsoft.com/office/drawing/2014/main" id="{00C32F2C-7DBB-8B9F-79CA-4AA807CB9F4B}"/>
              </a:ext>
            </a:extLst>
          </p:cNvPr>
          <p:cNvGraphicFramePr>
            <a:graphicFrameLocks noChangeAspect="1"/>
          </p:cNvGraphicFramePr>
          <p:nvPr>
            <p:extLst>
              <p:ext uri="{D42A27DB-BD31-4B8C-83A1-F6EECF244321}">
                <p14:modId xmlns:p14="http://schemas.microsoft.com/office/powerpoint/2010/main" val="2675244103"/>
              </p:ext>
            </p:extLst>
          </p:nvPr>
        </p:nvGraphicFramePr>
        <p:xfrm>
          <a:off x="1657350" y="3508821"/>
          <a:ext cx="1078006" cy="696212"/>
        </p:xfrm>
        <a:graphic>
          <a:graphicData uri="http://schemas.openxmlformats.org/presentationml/2006/ole">
            <mc:AlternateContent xmlns:mc="http://schemas.openxmlformats.org/markup-compatibility/2006">
              <mc:Choice xmlns:v="urn:schemas-microsoft-com:vml" Requires="v">
                <p:oleObj name="Equation" r:id="rId10" imgW="609480" imgH="393480" progId="Equation.DSMT4">
                  <p:embed/>
                </p:oleObj>
              </mc:Choice>
              <mc:Fallback>
                <p:oleObj name="Equation" r:id="rId10" imgW="609480" imgH="393480" progId="Equation.DSMT4">
                  <p:embed/>
                  <p:pic>
                    <p:nvPicPr>
                      <p:cNvPr id="5126" name="Object 9">
                        <a:extLst>
                          <a:ext uri="{FF2B5EF4-FFF2-40B4-BE49-F238E27FC236}">
                            <a16:creationId xmlns:a16="http://schemas.microsoft.com/office/drawing/2014/main" id="{00C32F2C-7DBB-8B9F-79CA-4AA807CB9F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7350" y="3508821"/>
                        <a:ext cx="1078006" cy="696212"/>
                      </a:xfrm>
                      <a:prstGeom prst="rect">
                        <a:avLst/>
                      </a:prstGeom>
                      <a:noFill/>
                      <a:ln>
                        <a:noFill/>
                      </a:ln>
                      <a:effectLst/>
                    </p:spPr>
                  </p:pic>
                </p:oleObj>
              </mc:Fallback>
            </mc:AlternateContent>
          </a:graphicData>
        </a:graphic>
      </p:graphicFrame>
      <p:graphicFrame>
        <p:nvGraphicFramePr>
          <p:cNvPr id="5127" name="Object 15">
            <a:extLst>
              <a:ext uri="{FF2B5EF4-FFF2-40B4-BE49-F238E27FC236}">
                <a16:creationId xmlns:a16="http://schemas.microsoft.com/office/drawing/2014/main" id="{2C28BC07-A0C0-DC1F-CDC9-26CA4C6A4770}"/>
              </a:ext>
            </a:extLst>
          </p:cNvPr>
          <p:cNvGraphicFramePr>
            <a:graphicFrameLocks noChangeAspect="1"/>
          </p:cNvGraphicFramePr>
          <p:nvPr>
            <p:extLst>
              <p:ext uri="{D42A27DB-BD31-4B8C-83A1-F6EECF244321}">
                <p14:modId xmlns:p14="http://schemas.microsoft.com/office/powerpoint/2010/main" val="16579164"/>
              </p:ext>
            </p:extLst>
          </p:nvPr>
        </p:nvGraphicFramePr>
        <p:xfrm>
          <a:off x="2746375" y="3489770"/>
          <a:ext cx="3718744" cy="763587"/>
        </p:xfrm>
        <a:graphic>
          <a:graphicData uri="http://schemas.openxmlformats.org/presentationml/2006/ole">
            <mc:AlternateContent xmlns:mc="http://schemas.openxmlformats.org/markup-compatibility/2006">
              <mc:Choice xmlns:v="urn:schemas-microsoft-com:vml" Requires="v">
                <p:oleObj name="Equation" r:id="rId12" imgW="2095200" imgH="431640" progId="Equation.DSMT4">
                  <p:embed/>
                </p:oleObj>
              </mc:Choice>
              <mc:Fallback>
                <p:oleObj name="Equation" r:id="rId12" imgW="2095200" imgH="431640" progId="Equation.DSMT4">
                  <p:embed/>
                  <p:pic>
                    <p:nvPicPr>
                      <p:cNvPr id="5127" name="Object 15">
                        <a:extLst>
                          <a:ext uri="{FF2B5EF4-FFF2-40B4-BE49-F238E27FC236}">
                            <a16:creationId xmlns:a16="http://schemas.microsoft.com/office/drawing/2014/main" id="{2C28BC07-A0C0-DC1F-CDC9-26CA4C6A47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6375" y="3489770"/>
                        <a:ext cx="3718744" cy="763587"/>
                      </a:xfrm>
                      <a:prstGeom prst="rect">
                        <a:avLst/>
                      </a:prstGeom>
                      <a:noFill/>
                      <a:ln>
                        <a:noFill/>
                      </a:ln>
                      <a:effec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0" name="Straight Connector 185">
            <a:extLst>
              <a:ext uri="{FF2B5EF4-FFF2-40B4-BE49-F238E27FC236}">
                <a16:creationId xmlns:a16="http://schemas.microsoft.com/office/drawing/2014/main" id="{FBE6E911-3F95-8F3F-0881-BED6B3E44C7E}"/>
              </a:ext>
            </a:extLst>
          </p:cNvPr>
          <p:cNvCxnSpPr>
            <a:cxnSpLocks noChangeShapeType="1"/>
          </p:cNvCxnSpPr>
          <p:nvPr/>
        </p:nvCxnSpPr>
        <p:spPr bwMode="auto">
          <a:xfrm flipV="1">
            <a:off x="1828800" y="27432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411" name="Straight Connector 168">
            <a:extLst>
              <a:ext uri="{FF2B5EF4-FFF2-40B4-BE49-F238E27FC236}">
                <a16:creationId xmlns:a16="http://schemas.microsoft.com/office/drawing/2014/main" id="{F5C442F3-F975-1E7B-0A06-E676B9A42568}"/>
              </a:ext>
            </a:extLst>
          </p:cNvPr>
          <p:cNvCxnSpPr>
            <a:cxnSpLocks noChangeShapeType="1"/>
          </p:cNvCxnSpPr>
          <p:nvPr/>
        </p:nvCxnSpPr>
        <p:spPr bwMode="auto">
          <a:xfrm rot="5400000">
            <a:off x="1181100" y="24765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7412" name="Straight Connector 170">
            <a:extLst>
              <a:ext uri="{FF2B5EF4-FFF2-40B4-BE49-F238E27FC236}">
                <a16:creationId xmlns:a16="http://schemas.microsoft.com/office/drawing/2014/main" id="{ED0761FA-FFEA-5301-BDC2-BDC04F2D5104}"/>
              </a:ext>
            </a:extLst>
          </p:cNvPr>
          <p:cNvCxnSpPr>
            <a:cxnSpLocks noChangeShapeType="1"/>
          </p:cNvCxnSpPr>
          <p:nvPr/>
        </p:nvCxnSpPr>
        <p:spPr bwMode="auto">
          <a:xfrm rot="5400000">
            <a:off x="1677987" y="3413126"/>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7413" name="Straight Connector 184">
            <a:extLst>
              <a:ext uri="{FF2B5EF4-FFF2-40B4-BE49-F238E27FC236}">
                <a16:creationId xmlns:a16="http://schemas.microsoft.com/office/drawing/2014/main" id="{A5158C52-FD01-6B4A-28DC-7628E869A975}"/>
              </a:ext>
            </a:extLst>
          </p:cNvPr>
          <p:cNvCxnSpPr>
            <a:cxnSpLocks noChangeShapeType="1"/>
          </p:cNvCxnSpPr>
          <p:nvPr/>
        </p:nvCxnSpPr>
        <p:spPr bwMode="auto">
          <a:xfrm>
            <a:off x="1828800" y="3886200"/>
            <a:ext cx="63246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7414" name="Arc 45">
            <a:extLst>
              <a:ext uri="{FF2B5EF4-FFF2-40B4-BE49-F238E27FC236}">
                <a16:creationId xmlns:a16="http://schemas.microsoft.com/office/drawing/2014/main" id="{3ED2408D-1D04-9835-E12B-42FDD0FAA938}"/>
              </a:ext>
            </a:extLst>
          </p:cNvPr>
          <p:cNvSpPr>
            <a:spLocks/>
          </p:cNvSpPr>
          <p:nvPr/>
        </p:nvSpPr>
        <p:spPr bwMode="auto">
          <a:xfrm>
            <a:off x="3857625" y="3487738"/>
            <a:ext cx="249238" cy="398462"/>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 name="TextBox 6">
            <a:extLst>
              <a:ext uri="{FF2B5EF4-FFF2-40B4-BE49-F238E27FC236}">
                <a16:creationId xmlns:a16="http://schemas.microsoft.com/office/drawing/2014/main" id="{E54A659E-BF5E-4283-CC7B-CC8349467548}"/>
              </a:ext>
            </a:extLst>
          </p:cNvPr>
          <p:cNvSpPr txBox="1"/>
          <p:nvPr/>
        </p:nvSpPr>
        <p:spPr bwMode="auto">
          <a:xfrm>
            <a:off x="4119563" y="336232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cxnSp>
        <p:nvCxnSpPr>
          <p:cNvPr id="17416" name="Straight Connector 185">
            <a:extLst>
              <a:ext uri="{FF2B5EF4-FFF2-40B4-BE49-F238E27FC236}">
                <a16:creationId xmlns:a16="http://schemas.microsoft.com/office/drawing/2014/main" id="{31480A17-D8AC-155E-487E-B8357040A468}"/>
              </a:ext>
            </a:extLst>
          </p:cNvPr>
          <p:cNvCxnSpPr>
            <a:cxnSpLocks noChangeShapeType="1"/>
          </p:cNvCxnSpPr>
          <p:nvPr/>
        </p:nvCxnSpPr>
        <p:spPr bwMode="auto">
          <a:xfrm flipV="1">
            <a:off x="5486400" y="1924050"/>
            <a:ext cx="2344738" cy="5143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2" name="Group 90">
            <a:extLst>
              <a:ext uri="{FF2B5EF4-FFF2-40B4-BE49-F238E27FC236}">
                <a16:creationId xmlns:a16="http://schemas.microsoft.com/office/drawing/2014/main" id="{351AE40D-5DF8-3B3A-CA37-61097ACBD6A4}"/>
              </a:ext>
            </a:extLst>
          </p:cNvPr>
          <p:cNvGrpSpPr/>
          <p:nvPr/>
        </p:nvGrpSpPr>
        <p:grpSpPr>
          <a:xfrm>
            <a:off x="1143000" y="3147950"/>
            <a:ext cx="533400" cy="461665"/>
            <a:chOff x="2743200" y="3581400"/>
            <a:chExt cx="533400" cy="461665"/>
          </a:xfrm>
          <a:solidFill>
            <a:srgbClr val="000066"/>
          </a:solidFill>
        </p:grpSpPr>
        <p:sp>
          <p:nvSpPr>
            <p:cNvPr id="10" name="Left Brace 9">
              <a:extLst>
                <a:ext uri="{FF2B5EF4-FFF2-40B4-BE49-F238E27FC236}">
                  <a16:creationId xmlns:a16="http://schemas.microsoft.com/office/drawing/2014/main" id="{D18909C5-D85C-B8D3-8F29-AAB98DD77DCC}"/>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1" name="TextBox 10">
              <a:extLst>
                <a:ext uri="{FF2B5EF4-FFF2-40B4-BE49-F238E27FC236}">
                  <a16:creationId xmlns:a16="http://schemas.microsoft.com/office/drawing/2014/main" id="{19DC241F-7CF5-E2A6-2F55-58EFCBBF645B}"/>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cxnSp>
        <p:nvCxnSpPr>
          <p:cNvPr id="17418" name="Straight Arrow Connector 94">
            <a:extLst>
              <a:ext uri="{FF2B5EF4-FFF2-40B4-BE49-F238E27FC236}">
                <a16:creationId xmlns:a16="http://schemas.microsoft.com/office/drawing/2014/main" id="{26062F60-7F47-7FAD-89A7-A85BFD94CA5B}"/>
              </a:ext>
            </a:extLst>
          </p:cNvPr>
          <p:cNvCxnSpPr>
            <a:cxnSpLocks noChangeShapeType="1"/>
          </p:cNvCxnSpPr>
          <p:nvPr/>
        </p:nvCxnSpPr>
        <p:spPr bwMode="auto">
          <a:xfrm flipV="1">
            <a:off x="1905000" y="1890713"/>
            <a:ext cx="6019800" cy="23812"/>
          </a:xfrm>
          <a:prstGeom prst="straightConnector1">
            <a:avLst/>
          </a:prstGeom>
          <a:noFill/>
          <a:ln w="28575" algn="ctr">
            <a:solidFill>
              <a:srgbClr val="F58B95"/>
            </a:solidFill>
            <a:round/>
            <a:headEnd type="arrow" w="med" len="med"/>
            <a:tailEnd type="arrow" w="med" len="med"/>
          </a:ln>
          <a:extLst>
            <a:ext uri="{909E8E84-426E-40DD-AFC4-6F175D3DCCD1}">
              <a14:hiddenFill xmlns:a14="http://schemas.microsoft.com/office/drawing/2010/main">
                <a:noFill/>
              </a14:hiddenFill>
            </a:ext>
          </a:extLst>
        </p:spPr>
      </p:cxnSp>
      <p:sp>
        <p:nvSpPr>
          <p:cNvPr id="17419" name="TextBox 92">
            <a:extLst>
              <a:ext uri="{FF2B5EF4-FFF2-40B4-BE49-F238E27FC236}">
                <a16:creationId xmlns:a16="http://schemas.microsoft.com/office/drawing/2014/main" id="{1CB74B76-0458-B659-D10B-33CA46F4E748}"/>
              </a:ext>
            </a:extLst>
          </p:cNvPr>
          <p:cNvSpPr txBox="1">
            <a:spLocks noChangeArrowheads="1"/>
          </p:cNvSpPr>
          <p:nvPr/>
        </p:nvSpPr>
        <p:spPr bwMode="auto">
          <a:xfrm>
            <a:off x="4506913" y="1662113"/>
            <a:ext cx="369887" cy="461962"/>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F58B95"/>
                </a:solidFill>
              </a:rPr>
              <a:t>L</a:t>
            </a:r>
          </a:p>
        </p:txBody>
      </p:sp>
      <p:grpSp>
        <p:nvGrpSpPr>
          <p:cNvPr id="17420" name="Group 144">
            <a:extLst>
              <a:ext uri="{FF2B5EF4-FFF2-40B4-BE49-F238E27FC236}">
                <a16:creationId xmlns:a16="http://schemas.microsoft.com/office/drawing/2014/main" id="{5304ADB4-9147-8226-4C34-C4CE78C6109B}"/>
              </a:ext>
            </a:extLst>
          </p:cNvPr>
          <p:cNvGrpSpPr>
            <a:grpSpLocks/>
          </p:cNvGrpSpPr>
          <p:nvPr/>
        </p:nvGrpSpPr>
        <p:grpSpPr bwMode="auto">
          <a:xfrm>
            <a:off x="1854200" y="3043238"/>
            <a:ext cx="646113" cy="550862"/>
            <a:chOff x="2071689" y="3276600"/>
            <a:chExt cx="646699" cy="551112"/>
          </a:xfrm>
        </p:grpSpPr>
        <p:cxnSp>
          <p:nvCxnSpPr>
            <p:cNvPr id="17457" name="Straight Connector 63">
              <a:extLst>
                <a:ext uri="{FF2B5EF4-FFF2-40B4-BE49-F238E27FC236}">
                  <a16:creationId xmlns:a16="http://schemas.microsoft.com/office/drawing/2014/main" id="{2B2F9AB4-EBC9-7D23-F79F-2D700936F845}"/>
                </a:ext>
              </a:extLst>
            </p:cNvPr>
            <p:cNvCxnSpPr>
              <a:cxnSpLocks noChangeShapeType="1"/>
            </p:cNvCxnSpPr>
            <p:nvPr/>
          </p:nvCxnSpPr>
          <p:spPr bwMode="auto">
            <a:xfrm rot="16200000" flipH="1">
              <a:off x="1942339" y="3558350"/>
              <a:ext cx="398712" cy="14001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9" name="TextBox 18">
              <a:extLst>
                <a:ext uri="{FF2B5EF4-FFF2-40B4-BE49-F238E27FC236}">
                  <a16:creationId xmlns:a16="http://schemas.microsoft.com/office/drawing/2014/main" id="{4CA91794-959F-A5C6-FAD4-87F1D93CDF49}"/>
                </a:ext>
              </a:extLst>
            </p:cNvPr>
            <p:cNvSpPr txBox="1"/>
            <p:nvPr/>
          </p:nvSpPr>
          <p:spPr bwMode="auto">
            <a:xfrm>
              <a:off x="2362465" y="3276600"/>
              <a:ext cx="355923" cy="524113"/>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sp>
          <p:nvSpPr>
            <p:cNvPr id="17459" name="Freeform 123">
              <a:extLst>
                <a:ext uri="{FF2B5EF4-FFF2-40B4-BE49-F238E27FC236}">
                  <a16:creationId xmlns:a16="http://schemas.microsoft.com/office/drawing/2014/main" id="{BBCC30C9-6404-4B08-AFC9-8A152F3AA2AC}"/>
                </a:ext>
              </a:extLst>
            </p:cNvPr>
            <p:cNvSpPr>
              <a:spLocks/>
            </p:cNvSpPr>
            <p:nvPr/>
          </p:nvSpPr>
          <p:spPr bwMode="auto">
            <a:xfrm>
              <a:off x="2108164" y="3563483"/>
              <a:ext cx="272955" cy="95535"/>
            </a:xfrm>
            <a:custGeom>
              <a:avLst/>
              <a:gdLst>
                <a:gd name="T0" fmla="*/ 272955 w 272955"/>
                <a:gd name="T1" fmla="*/ 0 h 95535"/>
                <a:gd name="T2" fmla="*/ 150125 w 272955"/>
                <a:gd name="T3" fmla="*/ 40943 h 95535"/>
                <a:gd name="T4" fmla="*/ 0 w 272955"/>
                <a:gd name="T5" fmla="*/ 95535 h 95535"/>
                <a:gd name="T6" fmla="*/ 0 60000 65536"/>
                <a:gd name="T7" fmla="*/ 0 60000 65536"/>
                <a:gd name="T8" fmla="*/ 0 60000 65536"/>
                <a:gd name="T9" fmla="*/ 0 w 272955"/>
                <a:gd name="T10" fmla="*/ 0 h 95535"/>
                <a:gd name="T11" fmla="*/ 272955 w 272955"/>
                <a:gd name="T12" fmla="*/ 95535 h 95535"/>
              </a:gdLst>
              <a:ahLst/>
              <a:cxnLst>
                <a:cxn ang="T6">
                  <a:pos x="T0" y="T1"/>
                </a:cxn>
                <a:cxn ang="T7">
                  <a:pos x="T2" y="T3"/>
                </a:cxn>
                <a:cxn ang="T8">
                  <a:pos x="T4" y="T5"/>
                </a:cxn>
              </a:cxnLst>
              <a:rect l="T9" t="T10" r="T11" b="T12"/>
              <a:pathLst>
                <a:path w="272955" h="95535">
                  <a:moveTo>
                    <a:pt x="272955" y="0"/>
                  </a:moveTo>
                  <a:lnTo>
                    <a:pt x="150125" y="40943"/>
                  </a:lnTo>
                  <a:cubicBezTo>
                    <a:pt x="104632" y="56866"/>
                    <a:pt x="52316" y="76200"/>
                    <a:pt x="0" y="95535"/>
                  </a:cubicBezTo>
                </a:path>
              </a:pathLst>
            </a:custGeom>
            <a:solidFill>
              <a:schemeClr val="accent1"/>
            </a:solidFill>
            <a:ln w="19050" cap="flat" cmpd="sng" algn="ctr">
              <a:solidFill>
                <a:schemeClr val="tx1"/>
              </a:solidFill>
              <a:prstDash val="solid"/>
              <a:round/>
              <a:headEnd type="none" w="med" len="med"/>
              <a:tailEnd type="arrow" w="med" len="med"/>
            </a:ln>
          </p:spPr>
          <p:txBody>
            <a:bodyPr/>
            <a:lstStyle/>
            <a:p>
              <a:endParaRPr lang="en-IN"/>
            </a:p>
          </p:txBody>
        </p:sp>
      </p:grpSp>
      <p:cxnSp>
        <p:nvCxnSpPr>
          <p:cNvPr id="17421" name="Straight Connector 247">
            <a:extLst>
              <a:ext uri="{FF2B5EF4-FFF2-40B4-BE49-F238E27FC236}">
                <a16:creationId xmlns:a16="http://schemas.microsoft.com/office/drawing/2014/main" id="{AAD9E7FF-F708-F43C-E982-17A0E87B4979}"/>
              </a:ext>
            </a:extLst>
          </p:cNvPr>
          <p:cNvCxnSpPr>
            <a:cxnSpLocks noChangeShapeType="1"/>
          </p:cNvCxnSpPr>
          <p:nvPr/>
        </p:nvCxnSpPr>
        <p:spPr bwMode="auto">
          <a:xfrm rot="5400000">
            <a:off x="5753100" y="3695700"/>
            <a:ext cx="43434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422" name="Straight Connector 185">
            <a:extLst>
              <a:ext uri="{FF2B5EF4-FFF2-40B4-BE49-F238E27FC236}">
                <a16:creationId xmlns:a16="http://schemas.microsoft.com/office/drawing/2014/main" id="{7BA81E78-8D33-6388-CD41-C56CDA281BCB}"/>
              </a:ext>
            </a:extLst>
          </p:cNvPr>
          <p:cNvCxnSpPr>
            <a:cxnSpLocks noChangeShapeType="1"/>
          </p:cNvCxnSpPr>
          <p:nvPr/>
        </p:nvCxnSpPr>
        <p:spPr bwMode="auto">
          <a:xfrm flipV="1">
            <a:off x="5486400" y="1924050"/>
            <a:ext cx="2344738" cy="666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7423" name="Line 61">
            <a:extLst>
              <a:ext uri="{FF2B5EF4-FFF2-40B4-BE49-F238E27FC236}">
                <a16:creationId xmlns:a16="http://schemas.microsoft.com/office/drawing/2014/main" id="{D98331E4-B354-C66D-D5B6-F5D1483A2EF6}"/>
              </a:ext>
            </a:extLst>
          </p:cNvPr>
          <p:cNvSpPr>
            <a:spLocks noChangeShapeType="1"/>
          </p:cNvSpPr>
          <p:nvPr/>
        </p:nvSpPr>
        <p:spPr bwMode="auto">
          <a:xfrm flipV="1">
            <a:off x="1808163" y="3600450"/>
            <a:ext cx="192087" cy="571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cxnSp>
        <p:nvCxnSpPr>
          <p:cNvPr id="17424" name="Straight Connector 168">
            <a:extLst>
              <a:ext uri="{FF2B5EF4-FFF2-40B4-BE49-F238E27FC236}">
                <a16:creationId xmlns:a16="http://schemas.microsoft.com/office/drawing/2014/main" id="{2DD6DC6E-5E52-3610-0CE2-0CEC3207CBB7}"/>
              </a:ext>
            </a:extLst>
          </p:cNvPr>
          <p:cNvCxnSpPr>
            <a:cxnSpLocks noChangeShapeType="1"/>
          </p:cNvCxnSpPr>
          <p:nvPr/>
        </p:nvCxnSpPr>
        <p:spPr bwMode="auto">
          <a:xfrm rot="5400000">
            <a:off x="1184275" y="5307013"/>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7425" name="Straight Connector 170">
            <a:extLst>
              <a:ext uri="{FF2B5EF4-FFF2-40B4-BE49-F238E27FC236}">
                <a16:creationId xmlns:a16="http://schemas.microsoft.com/office/drawing/2014/main" id="{C210ED08-F0C5-B682-30B0-439A10885A60}"/>
              </a:ext>
            </a:extLst>
          </p:cNvPr>
          <p:cNvCxnSpPr>
            <a:cxnSpLocks noChangeShapeType="1"/>
          </p:cNvCxnSpPr>
          <p:nvPr/>
        </p:nvCxnSpPr>
        <p:spPr bwMode="auto">
          <a:xfrm rot="5400000">
            <a:off x="1677987" y="3887788"/>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7426" name="Straight Connector 170">
            <a:extLst>
              <a:ext uri="{FF2B5EF4-FFF2-40B4-BE49-F238E27FC236}">
                <a16:creationId xmlns:a16="http://schemas.microsoft.com/office/drawing/2014/main" id="{1EA29D20-BA81-55B7-F706-BB9C17C69FFE}"/>
              </a:ext>
            </a:extLst>
          </p:cNvPr>
          <p:cNvCxnSpPr>
            <a:cxnSpLocks noChangeShapeType="1"/>
          </p:cNvCxnSpPr>
          <p:nvPr/>
        </p:nvCxnSpPr>
        <p:spPr bwMode="auto">
          <a:xfrm rot="5400000">
            <a:off x="1677987" y="4356101"/>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7427" name="Straight Connector 185">
            <a:extLst>
              <a:ext uri="{FF2B5EF4-FFF2-40B4-BE49-F238E27FC236}">
                <a16:creationId xmlns:a16="http://schemas.microsoft.com/office/drawing/2014/main" id="{CCD79135-A460-DB5F-AF9E-1757DD1C5AEB}"/>
              </a:ext>
            </a:extLst>
          </p:cNvPr>
          <p:cNvCxnSpPr>
            <a:cxnSpLocks noChangeShapeType="1"/>
          </p:cNvCxnSpPr>
          <p:nvPr/>
        </p:nvCxnSpPr>
        <p:spPr bwMode="auto">
          <a:xfrm flipV="1">
            <a:off x="5562600" y="1924050"/>
            <a:ext cx="2268538" cy="8191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428" name="Straight Connector 185">
            <a:extLst>
              <a:ext uri="{FF2B5EF4-FFF2-40B4-BE49-F238E27FC236}">
                <a16:creationId xmlns:a16="http://schemas.microsoft.com/office/drawing/2014/main" id="{BD3CC768-619A-0329-69F8-9CC78CCC22AB}"/>
              </a:ext>
            </a:extLst>
          </p:cNvPr>
          <p:cNvCxnSpPr>
            <a:cxnSpLocks noChangeShapeType="1"/>
          </p:cNvCxnSpPr>
          <p:nvPr/>
        </p:nvCxnSpPr>
        <p:spPr bwMode="auto">
          <a:xfrm flipV="1">
            <a:off x="5562600" y="1924050"/>
            <a:ext cx="2268538" cy="9715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429" name="Straight Connector 185">
            <a:extLst>
              <a:ext uri="{FF2B5EF4-FFF2-40B4-BE49-F238E27FC236}">
                <a16:creationId xmlns:a16="http://schemas.microsoft.com/office/drawing/2014/main" id="{FDC4EC20-71E5-1127-C865-2A9F0A8F280B}"/>
              </a:ext>
            </a:extLst>
          </p:cNvPr>
          <p:cNvCxnSpPr>
            <a:cxnSpLocks noChangeShapeType="1"/>
          </p:cNvCxnSpPr>
          <p:nvPr/>
        </p:nvCxnSpPr>
        <p:spPr bwMode="auto">
          <a:xfrm flipV="1">
            <a:off x="1828800" y="22860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430" name="Straight Connector 185">
            <a:extLst>
              <a:ext uri="{FF2B5EF4-FFF2-40B4-BE49-F238E27FC236}">
                <a16:creationId xmlns:a16="http://schemas.microsoft.com/office/drawing/2014/main" id="{A98E5214-4CB7-59AB-1CBA-0737C13C2036}"/>
              </a:ext>
            </a:extLst>
          </p:cNvPr>
          <p:cNvCxnSpPr>
            <a:cxnSpLocks noChangeShapeType="1"/>
          </p:cNvCxnSpPr>
          <p:nvPr/>
        </p:nvCxnSpPr>
        <p:spPr bwMode="auto">
          <a:xfrm flipV="1">
            <a:off x="1828800" y="32004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431" name="Straight Connector 185">
            <a:extLst>
              <a:ext uri="{FF2B5EF4-FFF2-40B4-BE49-F238E27FC236}">
                <a16:creationId xmlns:a16="http://schemas.microsoft.com/office/drawing/2014/main" id="{C3D3705D-74EE-93A0-6133-CFD747D3B51A}"/>
              </a:ext>
            </a:extLst>
          </p:cNvPr>
          <p:cNvCxnSpPr>
            <a:cxnSpLocks noChangeShapeType="1"/>
          </p:cNvCxnSpPr>
          <p:nvPr/>
        </p:nvCxnSpPr>
        <p:spPr bwMode="auto">
          <a:xfrm flipV="1">
            <a:off x="1828800" y="36576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7432" name="Rectangle 2081">
            <a:extLst>
              <a:ext uri="{FF2B5EF4-FFF2-40B4-BE49-F238E27FC236}">
                <a16:creationId xmlns:a16="http://schemas.microsoft.com/office/drawing/2014/main" id="{B17ED9F1-F84D-0D8C-FF21-1439C32C2F63}"/>
              </a:ext>
            </a:extLst>
          </p:cNvPr>
          <p:cNvSpPr>
            <a:spLocks noGrp="1" noChangeArrowheads="1"/>
          </p:cNvSpPr>
          <p:nvPr>
            <p:ph type="title"/>
          </p:nvPr>
        </p:nvSpPr>
        <p:spPr>
          <a:xfrm>
            <a:off x="0" y="0"/>
            <a:ext cx="9144000" cy="1143000"/>
          </a:xfrm>
        </p:spPr>
        <p:txBody>
          <a:bodyPr/>
          <a:lstStyle/>
          <a:p>
            <a:r>
              <a:rPr lang="en-US" altLang="en-US" b="1" dirty="0">
                <a:solidFill>
                  <a:srgbClr val="00B050"/>
                </a:solidFill>
              </a:rPr>
              <a:t>Multiple Slits:  </a:t>
            </a:r>
            <a:br>
              <a:rPr lang="en-US" altLang="en-US" b="1" dirty="0">
                <a:solidFill>
                  <a:srgbClr val="00B050"/>
                </a:solidFill>
              </a:rPr>
            </a:br>
            <a:r>
              <a:rPr lang="en-US" altLang="en-US" sz="2800" b="1" dirty="0">
                <a:solidFill>
                  <a:srgbClr val="00B050"/>
                </a:solidFill>
              </a:rPr>
              <a:t> (Diffraction Grating – N slits with spacing d)</a:t>
            </a:r>
          </a:p>
        </p:txBody>
      </p:sp>
      <p:sp>
        <p:nvSpPr>
          <p:cNvPr id="17433" name="Line 61">
            <a:extLst>
              <a:ext uri="{FF2B5EF4-FFF2-40B4-BE49-F238E27FC236}">
                <a16:creationId xmlns:a16="http://schemas.microsoft.com/office/drawing/2014/main" id="{98AC5FEF-642C-4BEE-C79E-661DF94B4B7B}"/>
              </a:ext>
            </a:extLst>
          </p:cNvPr>
          <p:cNvSpPr>
            <a:spLocks noChangeShapeType="1"/>
          </p:cNvSpPr>
          <p:nvPr/>
        </p:nvSpPr>
        <p:spPr bwMode="auto">
          <a:xfrm flipV="1">
            <a:off x="1828800" y="4030663"/>
            <a:ext cx="309563" cy="841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3" name="Text Box 43">
            <a:extLst>
              <a:ext uri="{FF2B5EF4-FFF2-40B4-BE49-F238E27FC236}">
                <a16:creationId xmlns:a16="http://schemas.microsoft.com/office/drawing/2014/main" id="{43682427-48BC-25E9-EAA6-2F5BE5A48658}"/>
              </a:ext>
            </a:extLst>
          </p:cNvPr>
          <p:cNvSpPr txBox="1">
            <a:spLocks noChangeArrowheads="1"/>
          </p:cNvSpPr>
          <p:nvPr/>
        </p:nvSpPr>
        <p:spPr bwMode="auto">
          <a:xfrm>
            <a:off x="128588" y="1152525"/>
            <a:ext cx="8863012" cy="523875"/>
          </a:xfrm>
          <a:prstGeom prst="rect">
            <a:avLst/>
          </a:prstGeom>
          <a:noFill/>
          <a:ln w="9525">
            <a:noFill/>
            <a:miter lim="800000"/>
            <a:headEnd/>
            <a:tailEnd/>
          </a:ln>
          <a:effectLst/>
        </p:spPr>
        <p:txBody>
          <a:bodyPr>
            <a:spAutoFit/>
          </a:bodyPr>
          <a:lstStyle/>
          <a:p>
            <a:pPr algn="l">
              <a:spcBef>
                <a:spcPts val="0"/>
              </a:spcBef>
              <a:defRPr/>
            </a:pPr>
            <a:r>
              <a:rPr lang="en-US" sz="2800" dirty="0">
                <a:latin typeface="+mj-lt"/>
              </a:rPr>
              <a:t>Assume screen is very far away (L&gt;&gt;d):</a:t>
            </a:r>
          </a:p>
        </p:txBody>
      </p:sp>
      <p:grpSp>
        <p:nvGrpSpPr>
          <p:cNvPr id="4" name="Group 90">
            <a:extLst>
              <a:ext uri="{FF2B5EF4-FFF2-40B4-BE49-F238E27FC236}">
                <a16:creationId xmlns:a16="http://schemas.microsoft.com/office/drawing/2014/main" id="{0F12A790-9AA4-BD2A-7814-A32A9D69623A}"/>
              </a:ext>
            </a:extLst>
          </p:cNvPr>
          <p:cNvGrpSpPr/>
          <p:nvPr/>
        </p:nvGrpSpPr>
        <p:grpSpPr>
          <a:xfrm>
            <a:off x="1143000" y="3629385"/>
            <a:ext cx="533400" cy="461665"/>
            <a:chOff x="2743200" y="3581400"/>
            <a:chExt cx="533400" cy="461665"/>
          </a:xfrm>
          <a:solidFill>
            <a:srgbClr val="000066"/>
          </a:solidFill>
        </p:grpSpPr>
        <p:sp>
          <p:nvSpPr>
            <p:cNvPr id="65" name="Left Brace 64">
              <a:extLst>
                <a:ext uri="{FF2B5EF4-FFF2-40B4-BE49-F238E27FC236}">
                  <a16:creationId xmlns:a16="http://schemas.microsoft.com/office/drawing/2014/main" id="{2007B0FF-5698-F3BC-838D-4D910C9F5868}"/>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66" name="TextBox 65">
              <a:extLst>
                <a:ext uri="{FF2B5EF4-FFF2-40B4-BE49-F238E27FC236}">
                  <a16:creationId xmlns:a16="http://schemas.microsoft.com/office/drawing/2014/main" id="{FB6BDA0D-59E9-6FF0-3AF9-62E2A8773BDA}"/>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5" name="Group 90">
            <a:extLst>
              <a:ext uri="{FF2B5EF4-FFF2-40B4-BE49-F238E27FC236}">
                <a16:creationId xmlns:a16="http://schemas.microsoft.com/office/drawing/2014/main" id="{5BFEFA95-0D73-BCAA-9F3F-2241FB98B2C1}"/>
              </a:ext>
            </a:extLst>
          </p:cNvPr>
          <p:cNvGrpSpPr/>
          <p:nvPr/>
        </p:nvGrpSpPr>
        <p:grpSpPr>
          <a:xfrm>
            <a:off x="1143000" y="4097975"/>
            <a:ext cx="533400" cy="461665"/>
            <a:chOff x="2743200" y="3581400"/>
            <a:chExt cx="533400" cy="461665"/>
          </a:xfrm>
          <a:solidFill>
            <a:srgbClr val="000066"/>
          </a:solidFill>
        </p:grpSpPr>
        <p:sp>
          <p:nvSpPr>
            <p:cNvPr id="68" name="Left Brace 67">
              <a:extLst>
                <a:ext uri="{FF2B5EF4-FFF2-40B4-BE49-F238E27FC236}">
                  <a16:creationId xmlns:a16="http://schemas.microsoft.com/office/drawing/2014/main" id="{CF52602D-E0E5-66DA-7621-EDFE2D28F0D0}"/>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69" name="TextBox 68">
              <a:extLst>
                <a:ext uri="{FF2B5EF4-FFF2-40B4-BE49-F238E27FC236}">
                  <a16:creationId xmlns:a16="http://schemas.microsoft.com/office/drawing/2014/main" id="{94584EC8-38C1-6235-2C74-A8A8A6D9C17F}"/>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sp>
        <p:nvSpPr>
          <p:cNvPr id="17437" name="Text Box 2057">
            <a:extLst>
              <a:ext uri="{FF2B5EF4-FFF2-40B4-BE49-F238E27FC236}">
                <a16:creationId xmlns:a16="http://schemas.microsoft.com/office/drawing/2014/main" id="{4ABAF307-CBA3-FA59-8775-7E62FB72A078}"/>
              </a:ext>
            </a:extLst>
          </p:cNvPr>
          <p:cNvSpPr txBox="1">
            <a:spLocks noChangeArrowheads="1"/>
          </p:cNvSpPr>
          <p:nvPr/>
        </p:nvSpPr>
        <p:spPr bwMode="auto">
          <a:xfrm>
            <a:off x="2001838" y="4483100"/>
            <a:ext cx="501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solidFill>
                  <a:schemeClr val="tx2"/>
                </a:solidFill>
                <a:latin typeface="Arial Rounded MT Bold" panose="020F0704030504030204" pitchFamily="34" charset="0"/>
              </a:rPr>
              <a:t>Path length difference 1-2</a:t>
            </a:r>
            <a:endParaRPr lang="en-US" altLang="en-US">
              <a:latin typeface="Arial Rounded MT Bold" panose="020F0704030504030204" pitchFamily="34" charset="0"/>
            </a:endParaRPr>
          </a:p>
        </p:txBody>
      </p:sp>
      <p:sp>
        <p:nvSpPr>
          <p:cNvPr id="17438" name="Rectangle 2103">
            <a:extLst>
              <a:ext uri="{FF2B5EF4-FFF2-40B4-BE49-F238E27FC236}">
                <a16:creationId xmlns:a16="http://schemas.microsoft.com/office/drawing/2014/main" id="{CE63BCE5-75BA-C2F2-C3DB-367DB2AD4CFC}"/>
              </a:ext>
            </a:extLst>
          </p:cNvPr>
          <p:cNvSpPr>
            <a:spLocks noChangeArrowheads="1"/>
          </p:cNvSpPr>
          <p:nvPr/>
        </p:nvSpPr>
        <p:spPr bwMode="auto">
          <a:xfrm>
            <a:off x="5948363" y="4470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en-US" altLang="en-US">
                <a:latin typeface="Arial Rounded MT Bold" panose="020F0704030504030204" pitchFamily="34" charset="0"/>
              </a:rPr>
              <a:t>= d sin</a:t>
            </a:r>
            <a:r>
              <a:rPr lang="en-US" altLang="en-US" b="1">
                <a:latin typeface="Symbol" panose="05050102010706020507" pitchFamily="18" charset="2"/>
              </a:rPr>
              <a:t>q</a:t>
            </a:r>
          </a:p>
        </p:txBody>
      </p:sp>
      <p:sp>
        <p:nvSpPr>
          <p:cNvPr id="17439" name="Text Box 2113">
            <a:extLst>
              <a:ext uri="{FF2B5EF4-FFF2-40B4-BE49-F238E27FC236}">
                <a16:creationId xmlns:a16="http://schemas.microsoft.com/office/drawing/2014/main" id="{359CA450-14D4-A56D-940C-84B9029CCDF4}"/>
              </a:ext>
            </a:extLst>
          </p:cNvPr>
          <p:cNvSpPr txBox="1">
            <a:spLocks noChangeArrowheads="1"/>
          </p:cNvSpPr>
          <p:nvPr/>
        </p:nvSpPr>
        <p:spPr bwMode="auto">
          <a:xfrm>
            <a:off x="2001838" y="4899025"/>
            <a:ext cx="501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en-US" altLang="en-US">
                <a:solidFill>
                  <a:schemeClr val="tx2"/>
                </a:solidFill>
                <a:latin typeface="Arial Rounded MT Bold" panose="020F0704030504030204" pitchFamily="34" charset="0"/>
              </a:rPr>
              <a:t>Path length difference 1-3</a:t>
            </a:r>
          </a:p>
        </p:txBody>
      </p:sp>
      <p:sp>
        <p:nvSpPr>
          <p:cNvPr id="17440" name="Rectangle 2114">
            <a:extLst>
              <a:ext uri="{FF2B5EF4-FFF2-40B4-BE49-F238E27FC236}">
                <a16:creationId xmlns:a16="http://schemas.microsoft.com/office/drawing/2014/main" id="{A16CB2B2-4DDC-B579-0695-CC599B998503}"/>
              </a:ext>
            </a:extLst>
          </p:cNvPr>
          <p:cNvSpPr>
            <a:spLocks noChangeArrowheads="1"/>
          </p:cNvSpPr>
          <p:nvPr/>
        </p:nvSpPr>
        <p:spPr bwMode="auto">
          <a:xfrm>
            <a:off x="5948363" y="4889500"/>
            <a:ext cx="1476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en-US" altLang="en-US">
                <a:latin typeface="Arial Rounded MT Bold" panose="020F0704030504030204" pitchFamily="34" charset="0"/>
              </a:rPr>
              <a:t>= 2d sin</a:t>
            </a:r>
            <a:r>
              <a:rPr lang="en-US" altLang="en-US" b="1">
                <a:latin typeface="Symbol" panose="05050102010706020507" pitchFamily="18" charset="2"/>
              </a:rPr>
              <a:t>q</a:t>
            </a:r>
          </a:p>
        </p:txBody>
      </p:sp>
      <p:sp>
        <p:nvSpPr>
          <p:cNvPr id="17441" name="Text Box 2124">
            <a:extLst>
              <a:ext uri="{FF2B5EF4-FFF2-40B4-BE49-F238E27FC236}">
                <a16:creationId xmlns:a16="http://schemas.microsoft.com/office/drawing/2014/main" id="{61A94165-CA39-FD36-F98F-5687C74C752F}"/>
              </a:ext>
            </a:extLst>
          </p:cNvPr>
          <p:cNvSpPr txBox="1">
            <a:spLocks noChangeArrowheads="1"/>
          </p:cNvSpPr>
          <p:nvPr/>
        </p:nvSpPr>
        <p:spPr bwMode="auto">
          <a:xfrm>
            <a:off x="2001838" y="5314950"/>
            <a:ext cx="5016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solidFill>
                  <a:schemeClr val="tx2"/>
                </a:solidFill>
                <a:latin typeface="Arial Rounded MT Bold" panose="020F0704030504030204" pitchFamily="34" charset="0"/>
              </a:rPr>
              <a:t>Path length difference 1-4</a:t>
            </a:r>
          </a:p>
        </p:txBody>
      </p:sp>
      <p:sp>
        <p:nvSpPr>
          <p:cNvPr id="17442" name="Rectangle 2125">
            <a:extLst>
              <a:ext uri="{FF2B5EF4-FFF2-40B4-BE49-F238E27FC236}">
                <a16:creationId xmlns:a16="http://schemas.microsoft.com/office/drawing/2014/main" id="{D4CA4F7C-CD68-97D6-574E-2FC3DF857256}"/>
              </a:ext>
            </a:extLst>
          </p:cNvPr>
          <p:cNvSpPr>
            <a:spLocks noChangeArrowheads="1"/>
          </p:cNvSpPr>
          <p:nvPr/>
        </p:nvSpPr>
        <p:spPr bwMode="auto">
          <a:xfrm>
            <a:off x="5948363" y="5310188"/>
            <a:ext cx="1476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r>
              <a:rPr lang="en-US" altLang="en-US">
                <a:latin typeface="Arial Rounded MT Bold" panose="020F0704030504030204" pitchFamily="34" charset="0"/>
              </a:rPr>
              <a:t>= 3d sin</a:t>
            </a:r>
            <a:r>
              <a:rPr lang="en-US" altLang="en-US" b="1">
                <a:latin typeface="Symbol" panose="05050102010706020507" pitchFamily="18" charset="2"/>
              </a:rPr>
              <a:t>q</a:t>
            </a:r>
          </a:p>
        </p:txBody>
      </p:sp>
      <p:sp>
        <p:nvSpPr>
          <p:cNvPr id="17443" name="Text Box 2126">
            <a:extLst>
              <a:ext uri="{FF2B5EF4-FFF2-40B4-BE49-F238E27FC236}">
                <a16:creationId xmlns:a16="http://schemas.microsoft.com/office/drawing/2014/main" id="{2CA13744-4AFC-CD51-22E7-2262F14A6C59}"/>
              </a:ext>
            </a:extLst>
          </p:cNvPr>
          <p:cNvSpPr txBox="1">
            <a:spLocks noChangeArrowheads="1"/>
          </p:cNvSpPr>
          <p:nvPr/>
        </p:nvSpPr>
        <p:spPr bwMode="auto">
          <a:xfrm>
            <a:off x="7364413" y="4460875"/>
            <a:ext cx="698500" cy="457200"/>
          </a:xfrm>
          <a:prstGeom prst="rect">
            <a:avLst/>
          </a:prstGeom>
          <a:solidFill>
            <a:srgbClr val="FFFF00"/>
          </a:solid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a:latin typeface="Symbol" panose="05050102010706020507" pitchFamily="18" charset="2"/>
              </a:rPr>
              <a:t>=l</a:t>
            </a:r>
          </a:p>
        </p:txBody>
      </p:sp>
      <p:sp>
        <p:nvSpPr>
          <p:cNvPr id="17444" name="Text Box 2127">
            <a:extLst>
              <a:ext uri="{FF2B5EF4-FFF2-40B4-BE49-F238E27FC236}">
                <a16:creationId xmlns:a16="http://schemas.microsoft.com/office/drawing/2014/main" id="{9A70BBAF-71E1-BA05-4792-2482A4F5DADD}"/>
              </a:ext>
            </a:extLst>
          </p:cNvPr>
          <p:cNvSpPr txBox="1">
            <a:spLocks noChangeArrowheads="1"/>
          </p:cNvSpPr>
          <p:nvPr/>
        </p:nvSpPr>
        <p:spPr bwMode="auto">
          <a:xfrm>
            <a:off x="7364413" y="4870450"/>
            <a:ext cx="698500" cy="457200"/>
          </a:xfrm>
          <a:prstGeom prst="rect">
            <a:avLst/>
          </a:prstGeom>
          <a:solidFill>
            <a:srgbClr val="FFFF00"/>
          </a:solid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dirty="0">
                <a:latin typeface="Symbol" panose="05050102010706020507" pitchFamily="18" charset="2"/>
              </a:rPr>
              <a:t>=2l</a:t>
            </a:r>
          </a:p>
        </p:txBody>
      </p:sp>
      <p:sp>
        <p:nvSpPr>
          <p:cNvPr id="17445" name="Text Box 2128">
            <a:extLst>
              <a:ext uri="{FF2B5EF4-FFF2-40B4-BE49-F238E27FC236}">
                <a16:creationId xmlns:a16="http://schemas.microsoft.com/office/drawing/2014/main" id="{C04F00E8-953B-5377-2230-5F46CEDD2D4E}"/>
              </a:ext>
            </a:extLst>
          </p:cNvPr>
          <p:cNvSpPr txBox="1">
            <a:spLocks noChangeArrowheads="1"/>
          </p:cNvSpPr>
          <p:nvPr/>
        </p:nvSpPr>
        <p:spPr bwMode="auto">
          <a:xfrm>
            <a:off x="7364413" y="5303838"/>
            <a:ext cx="698500" cy="457200"/>
          </a:xfrm>
          <a:prstGeom prst="rect">
            <a:avLst/>
          </a:prstGeom>
          <a:solidFill>
            <a:srgbClr val="FFFF00"/>
          </a:solid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dirty="0">
                <a:latin typeface="Symbol" panose="05050102010706020507" pitchFamily="18" charset="2"/>
              </a:rPr>
              <a:t>=3l</a:t>
            </a:r>
          </a:p>
        </p:txBody>
      </p:sp>
      <p:grpSp>
        <p:nvGrpSpPr>
          <p:cNvPr id="17446" name="Group 84">
            <a:extLst>
              <a:ext uri="{FF2B5EF4-FFF2-40B4-BE49-F238E27FC236}">
                <a16:creationId xmlns:a16="http://schemas.microsoft.com/office/drawing/2014/main" id="{EB3E785A-B6CC-BE74-AB91-065EFBF1007B}"/>
              </a:ext>
            </a:extLst>
          </p:cNvPr>
          <p:cNvGrpSpPr>
            <a:grpSpLocks/>
          </p:cNvGrpSpPr>
          <p:nvPr/>
        </p:nvGrpSpPr>
        <p:grpSpPr bwMode="auto">
          <a:xfrm>
            <a:off x="2479675" y="2505075"/>
            <a:ext cx="627063" cy="1754188"/>
            <a:chOff x="2479342" y="2505694"/>
            <a:chExt cx="627341" cy="1754096"/>
          </a:xfrm>
        </p:grpSpPr>
        <p:sp>
          <p:nvSpPr>
            <p:cNvPr id="17453" name="TextBox 80">
              <a:extLst>
                <a:ext uri="{FF2B5EF4-FFF2-40B4-BE49-F238E27FC236}">
                  <a16:creationId xmlns:a16="http://schemas.microsoft.com/office/drawing/2014/main" id="{74D32F34-0143-DE17-0623-4287FD565DDF}"/>
                </a:ext>
              </a:extLst>
            </p:cNvPr>
            <p:cNvSpPr txBox="1">
              <a:spLocks noChangeArrowheads="1"/>
            </p:cNvSpPr>
            <p:nvPr/>
          </p:nvSpPr>
          <p:spPr bwMode="auto">
            <a:xfrm>
              <a:off x="2479342" y="250569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1</a:t>
              </a:r>
            </a:p>
          </p:txBody>
        </p:sp>
        <p:sp>
          <p:nvSpPr>
            <p:cNvPr id="17454" name="TextBox 81">
              <a:extLst>
                <a:ext uri="{FF2B5EF4-FFF2-40B4-BE49-F238E27FC236}">
                  <a16:creationId xmlns:a16="http://schemas.microsoft.com/office/drawing/2014/main" id="{A90345A6-0062-F7A0-C4CD-311CB123025D}"/>
                </a:ext>
              </a:extLst>
            </p:cNvPr>
            <p:cNvSpPr txBox="1">
              <a:spLocks noChangeArrowheads="1"/>
            </p:cNvSpPr>
            <p:nvPr/>
          </p:nvSpPr>
          <p:spPr bwMode="auto">
            <a:xfrm>
              <a:off x="2572366" y="29312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2</a:t>
              </a:r>
            </a:p>
          </p:txBody>
        </p:sp>
        <p:sp>
          <p:nvSpPr>
            <p:cNvPr id="17455" name="TextBox 82">
              <a:extLst>
                <a:ext uri="{FF2B5EF4-FFF2-40B4-BE49-F238E27FC236}">
                  <a16:creationId xmlns:a16="http://schemas.microsoft.com/office/drawing/2014/main" id="{1006FA7D-5843-3852-8867-FF5DCECC7C9D}"/>
                </a:ext>
              </a:extLst>
            </p:cNvPr>
            <p:cNvSpPr txBox="1">
              <a:spLocks noChangeArrowheads="1"/>
            </p:cNvSpPr>
            <p:nvPr/>
          </p:nvSpPr>
          <p:spPr bwMode="auto">
            <a:xfrm>
              <a:off x="2667368" y="337061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3</a:t>
              </a:r>
            </a:p>
          </p:txBody>
        </p:sp>
        <p:sp>
          <p:nvSpPr>
            <p:cNvPr id="17456" name="TextBox 83">
              <a:extLst>
                <a:ext uri="{FF2B5EF4-FFF2-40B4-BE49-F238E27FC236}">
                  <a16:creationId xmlns:a16="http://schemas.microsoft.com/office/drawing/2014/main" id="{3074F87A-A17F-F3F2-79AB-D1F5F2FE7401}"/>
                </a:ext>
              </a:extLst>
            </p:cNvPr>
            <p:cNvSpPr txBox="1">
              <a:spLocks noChangeArrowheads="1"/>
            </p:cNvSpPr>
            <p:nvPr/>
          </p:nvSpPr>
          <p:spPr bwMode="auto">
            <a:xfrm>
              <a:off x="2750495" y="37981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4</a:t>
              </a:r>
            </a:p>
          </p:txBody>
        </p:sp>
      </p:grpSp>
      <p:sp>
        <p:nvSpPr>
          <p:cNvPr id="17447" name="Rectangle 85">
            <a:extLst>
              <a:ext uri="{FF2B5EF4-FFF2-40B4-BE49-F238E27FC236}">
                <a16:creationId xmlns:a16="http://schemas.microsoft.com/office/drawing/2014/main" id="{636D1533-B50A-C03C-07D5-88C7D0C94B6E}"/>
              </a:ext>
            </a:extLst>
          </p:cNvPr>
          <p:cNvSpPr>
            <a:spLocks noChangeArrowheads="1"/>
          </p:cNvSpPr>
          <p:nvPr/>
        </p:nvSpPr>
        <p:spPr bwMode="auto">
          <a:xfrm>
            <a:off x="1390650" y="5949950"/>
            <a:ext cx="67198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ts val="600"/>
              </a:spcBef>
            </a:pPr>
            <a:r>
              <a:rPr lang="en-US" altLang="en-US" dirty="0">
                <a:solidFill>
                  <a:srgbClr val="0070C0"/>
                </a:solidFill>
                <a:latin typeface="Arial Rounded MT Bold" panose="020F0704030504030204" pitchFamily="34" charset="0"/>
              </a:rPr>
              <a:t>Constructive interference for all paths when</a:t>
            </a:r>
          </a:p>
          <a:p>
            <a:pPr>
              <a:spcBef>
                <a:spcPts val="600"/>
              </a:spcBef>
            </a:pPr>
            <a:r>
              <a:rPr lang="en-US" altLang="en-US" dirty="0">
                <a:solidFill>
                  <a:srgbClr val="0070C0"/>
                </a:solidFill>
                <a:latin typeface="Arial Rounded MT Bold" panose="020F0704030504030204" pitchFamily="34" charset="0"/>
              </a:rPr>
              <a:t> </a:t>
            </a:r>
            <a:r>
              <a:rPr lang="en-US" altLang="en-US" dirty="0" err="1">
                <a:solidFill>
                  <a:srgbClr val="0070C0"/>
                </a:solidFill>
                <a:latin typeface="Arial Rounded MT Bold" panose="020F0704030504030204" pitchFamily="34" charset="0"/>
              </a:rPr>
              <a:t>dsin</a:t>
            </a:r>
            <a:r>
              <a:rPr lang="en-US" altLang="en-US" dirty="0">
                <a:solidFill>
                  <a:srgbClr val="0070C0"/>
                </a:solidFill>
                <a:latin typeface="Arial Rounded MT Bold" panose="020F0704030504030204" pitchFamily="34" charset="0"/>
              </a:rPr>
              <a:t>(</a:t>
            </a:r>
            <a:r>
              <a:rPr lang="en-US" altLang="en-US" dirty="0">
                <a:solidFill>
                  <a:srgbClr val="0070C0"/>
                </a:solidFill>
                <a:latin typeface="Symbol" panose="05050102010706020507" pitchFamily="18" charset="2"/>
              </a:rPr>
              <a:t>q</a:t>
            </a:r>
            <a:r>
              <a:rPr lang="en-US" altLang="en-US" dirty="0">
                <a:solidFill>
                  <a:srgbClr val="0070C0"/>
                </a:solidFill>
                <a:latin typeface="Arial Rounded MT Bold" panose="020F0704030504030204" pitchFamily="34" charset="0"/>
              </a:rPr>
              <a:t>) = m</a:t>
            </a:r>
            <a:r>
              <a:rPr lang="en-US" altLang="en-US" dirty="0">
                <a:solidFill>
                  <a:srgbClr val="0070C0"/>
                </a:solidFill>
                <a:latin typeface="Symbol" panose="05050102010706020507" pitchFamily="18" charset="2"/>
              </a:rPr>
              <a:t>l</a:t>
            </a:r>
          </a:p>
        </p:txBody>
      </p:sp>
      <p:sp>
        <p:nvSpPr>
          <p:cNvPr id="17448" name="TextBox 86">
            <a:extLst>
              <a:ext uri="{FF2B5EF4-FFF2-40B4-BE49-F238E27FC236}">
                <a16:creationId xmlns:a16="http://schemas.microsoft.com/office/drawing/2014/main" id="{BB294859-4290-1B8D-28EB-9753A0B56B05}"/>
              </a:ext>
            </a:extLst>
          </p:cNvPr>
          <p:cNvSpPr txBox="1">
            <a:spLocks noChangeArrowheads="1"/>
          </p:cNvSpPr>
          <p:nvPr/>
        </p:nvSpPr>
        <p:spPr bwMode="auto">
          <a:xfrm>
            <a:off x="5926138" y="6396038"/>
            <a:ext cx="2098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latin typeface="Arial Rounded MT Bold" panose="020F0704030504030204" pitchFamily="34" charset="0"/>
              </a:rPr>
              <a:t>m = 0, </a:t>
            </a:r>
            <a:r>
              <a:rPr lang="en-US" altLang="en-US" b="1">
                <a:latin typeface="Arial Rounded MT Bold" panose="020F0704030504030204" pitchFamily="34" charset="0"/>
                <a:sym typeface="Symbol" panose="05050102010706020507" pitchFamily="18" charset="2"/>
              </a:rPr>
              <a:t></a:t>
            </a:r>
            <a:r>
              <a:rPr lang="en-US" altLang="en-US">
                <a:latin typeface="Arial Rounded MT Bold" panose="020F0704030504030204" pitchFamily="34" charset="0"/>
                <a:sym typeface="Symbol" panose="05050102010706020507" pitchFamily="18" charset="2"/>
              </a:rPr>
              <a:t>1, </a:t>
            </a:r>
            <a:r>
              <a:rPr lang="en-US" altLang="en-US" b="1">
                <a:latin typeface="Arial Rounded MT Bold" panose="020F0704030504030204" pitchFamily="34" charset="0"/>
                <a:sym typeface="Symbol" panose="05050102010706020507" pitchFamily="18" charset="2"/>
              </a:rPr>
              <a:t></a:t>
            </a:r>
            <a:r>
              <a:rPr lang="en-US" altLang="en-US">
                <a:latin typeface="Arial Rounded MT Bold" panose="020F0704030504030204" pitchFamily="34" charset="0"/>
                <a:sym typeface="Symbol" panose="05050102010706020507" pitchFamily="18" charset="2"/>
              </a:rPr>
              <a:t>2 </a:t>
            </a:r>
            <a:endParaRPr lang="en-US" altLang="en-US">
              <a:latin typeface="Arial Rounded MT Bold" panose="020F0704030504030204" pitchFamily="34" charset="0"/>
            </a:endParaRPr>
          </a:p>
        </p:txBody>
      </p:sp>
      <p:cxnSp>
        <p:nvCxnSpPr>
          <p:cNvPr id="17449" name="Straight Connector 63">
            <a:extLst>
              <a:ext uri="{FF2B5EF4-FFF2-40B4-BE49-F238E27FC236}">
                <a16:creationId xmlns:a16="http://schemas.microsoft.com/office/drawing/2014/main" id="{68789B21-7A75-1971-7498-05305E20C024}"/>
              </a:ext>
            </a:extLst>
          </p:cNvPr>
          <p:cNvCxnSpPr>
            <a:cxnSpLocks noChangeShapeType="1"/>
          </p:cNvCxnSpPr>
          <p:nvPr/>
        </p:nvCxnSpPr>
        <p:spPr bwMode="auto">
          <a:xfrm rot="16200000" flipH="1">
            <a:off x="1877219" y="3747294"/>
            <a:ext cx="398462" cy="1397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450" name="Straight Connector 63">
            <a:extLst>
              <a:ext uri="{FF2B5EF4-FFF2-40B4-BE49-F238E27FC236}">
                <a16:creationId xmlns:a16="http://schemas.microsoft.com/office/drawing/2014/main" id="{84459D7C-ECC1-F7DD-96FE-24FB6F06EE65}"/>
              </a:ext>
            </a:extLst>
          </p:cNvPr>
          <p:cNvCxnSpPr>
            <a:cxnSpLocks noChangeShapeType="1"/>
          </p:cNvCxnSpPr>
          <p:nvPr/>
        </p:nvCxnSpPr>
        <p:spPr bwMode="auto">
          <a:xfrm rot="16200000" flipH="1">
            <a:off x="2027238" y="4160838"/>
            <a:ext cx="400050" cy="1397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7451" name="Line 61">
            <a:extLst>
              <a:ext uri="{FF2B5EF4-FFF2-40B4-BE49-F238E27FC236}">
                <a16:creationId xmlns:a16="http://schemas.microsoft.com/office/drawing/2014/main" id="{54440B1C-7981-7A26-FA3F-B18B75FB223B}"/>
              </a:ext>
            </a:extLst>
          </p:cNvPr>
          <p:cNvSpPr>
            <a:spLocks noChangeShapeType="1"/>
          </p:cNvSpPr>
          <p:nvPr/>
        </p:nvSpPr>
        <p:spPr bwMode="auto">
          <a:xfrm flipV="1">
            <a:off x="1828800" y="4437063"/>
            <a:ext cx="469900" cy="1270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7452" name="Rectangle 90">
            <a:extLst>
              <a:ext uri="{FF2B5EF4-FFF2-40B4-BE49-F238E27FC236}">
                <a16:creationId xmlns:a16="http://schemas.microsoft.com/office/drawing/2014/main" id="{BFA1EADE-A56C-A243-1C0C-9A6531234D0B}"/>
              </a:ext>
            </a:extLst>
          </p:cNvPr>
          <p:cNvSpPr>
            <a:spLocks noChangeArrowheads="1"/>
          </p:cNvSpPr>
          <p:nvPr/>
        </p:nvSpPr>
        <p:spPr bwMode="auto">
          <a:xfrm rot="-1020000">
            <a:off x="1973263" y="3435350"/>
            <a:ext cx="152400" cy="1524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Straight Connector 185">
            <a:extLst>
              <a:ext uri="{FF2B5EF4-FFF2-40B4-BE49-F238E27FC236}">
                <a16:creationId xmlns:a16="http://schemas.microsoft.com/office/drawing/2014/main" id="{C70E9B7F-00C3-5308-B853-34579B3CDED3}"/>
              </a:ext>
            </a:extLst>
          </p:cNvPr>
          <p:cNvCxnSpPr>
            <a:cxnSpLocks noChangeShapeType="1"/>
          </p:cNvCxnSpPr>
          <p:nvPr/>
        </p:nvCxnSpPr>
        <p:spPr bwMode="auto">
          <a:xfrm flipV="1">
            <a:off x="1828800" y="27432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35" name="Straight Connector 168">
            <a:extLst>
              <a:ext uri="{FF2B5EF4-FFF2-40B4-BE49-F238E27FC236}">
                <a16:creationId xmlns:a16="http://schemas.microsoft.com/office/drawing/2014/main" id="{0CD8A12B-22E3-16F2-9F0F-FA7FBC7B00CC}"/>
              </a:ext>
            </a:extLst>
          </p:cNvPr>
          <p:cNvCxnSpPr>
            <a:cxnSpLocks noChangeShapeType="1"/>
          </p:cNvCxnSpPr>
          <p:nvPr/>
        </p:nvCxnSpPr>
        <p:spPr bwMode="auto">
          <a:xfrm rot="5400000">
            <a:off x="1181100" y="24765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36" name="Straight Connector 170">
            <a:extLst>
              <a:ext uri="{FF2B5EF4-FFF2-40B4-BE49-F238E27FC236}">
                <a16:creationId xmlns:a16="http://schemas.microsoft.com/office/drawing/2014/main" id="{68393780-407D-5CDB-85D5-B9564E32A543}"/>
              </a:ext>
            </a:extLst>
          </p:cNvPr>
          <p:cNvCxnSpPr>
            <a:cxnSpLocks noChangeShapeType="1"/>
          </p:cNvCxnSpPr>
          <p:nvPr/>
        </p:nvCxnSpPr>
        <p:spPr bwMode="auto">
          <a:xfrm rot="5400000">
            <a:off x="1677987" y="3413126"/>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37" name="Straight Connector 184">
            <a:extLst>
              <a:ext uri="{FF2B5EF4-FFF2-40B4-BE49-F238E27FC236}">
                <a16:creationId xmlns:a16="http://schemas.microsoft.com/office/drawing/2014/main" id="{0099ADC1-5638-FA9A-38AB-74CD7FF339F1}"/>
              </a:ext>
            </a:extLst>
          </p:cNvPr>
          <p:cNvCxnSpPr>
            <a:cxnSpLocks noChangeShapeType="1"/>
          </p:cNvCxnSpPr>
          <p:nvPr/>
        </p:nvCxnSpPr>
        <p:spPr bwMode="auto">
          <a:xfrm>
            <a:off x="1828800" y="3886200"/>
            <a:ext cx="63246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8438" name="Arc 45">
            <a:extLst>
              <a:ext uri="{FF2B5EF4-FFF2-40B4-BE49-F238E27FC236}">
                <a16:creationId xmlns:a16="http://schemas.microsoft.com/office/drawing/2014/main" id="{00660416-4CB2-2796-E66D-647F7C4DBB08}"/>
              </a:ext>
            </a:extLst>
          </p:cNvPr>
          <p:cNvSpPr>
            <a:spLocks/>
          </p:cNvSpPr>
          <p:nvPr/>
        </p:nvSpPr>
        <p:spPr bwMode="auto">
          <a:xfrm>
            <a:off x="3857625" y="3487738"/>
            <a:ext cx="249238" cy="398462"/>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 name="TextBox 6">
            <a:extLst>
              <a:ext uri="{FF2B5EF4-FFF2-40B4-BE49-F238E27FC236}">
                <a16:creationId xmlns:a16="http://schemas.microsoft.com/office/drawing/2014/main" id="{FA8EF857-34DC-0532-9DD3-9726753F3B06}"/>
              </a:ext>
            </a:extLst>
          </p:cNvPr>
          <p:cNvSpPr txBox="1"/>
          <p:nvPr/>
        </p:nvSpPr>
        <p:spPr bwMode="auto">
          <a:xfrm>
            <a:off x="4119563" y="336232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cxnSp>
        <p:nvCxnSpPr>
          <p:cNvPr id="18440" name="Straight Connector 185">
            <a:extLst>
              <a:ext uri="{FF2B5EF4-FFF2-40B4-BE49-F238E27FC236}">
                <a16:creationId xmlns:a16="http://schemas.microsoft.com/office/drawing/2014/main" id="{310EB083-D7B7-DA2B-C60A-0F51E2102AB5}"/>
              </a:ext>
            </a:extLst>
          </p:cNvPr>
          <p:cNvCxnSpPr>
            <a:cxnSpLocks noChangeShapeType="1"/>
          </p:cNvCxnSpPr>
          <p:nvPr/>
        </p:nvCxnSpPr>
        <p:spPr bwMode="auto">
          <a:xfrm flipV="1">
            <a:off x="5486400" y="1924050"/>
            <a:ext cx="2344738" cy="5143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2" name="Group 90">
            <a:extLst>
              <a:ext uri="{FF2B5EF4-FFF2-40B4-BE49-F238E27FC236}">
                <a16:creationId xmlns:a16="http://schemas.microsoft.com/office/drawing/2014/main" id="{3F3D3CAF-A6B8-D944-BBB8-2EF5EBF384CF}"/>
              </a:ext>
            </a:extLst>
          </p:cNvPr>
          <p:cNvGrpSpPr/>
          <p:nvPr/>
        </p:nvGrpSpPr>
        <p:grpSpPr>
          <a:xfrm>
            <a:off x="1143000" y="3147950"/>
            <a:ext cx="533400" cy="461665"/>
            <a:chOff x="2743200" y="3581400"/>
            <a:chExt cx="533400" cy="461665"/>
          </a:xfrm>
          <a:solidFill>
            <a:srgbClr val="000066"/>
          </a:solidFill>
        </p:grpSpPr>
        <p:sp>
          <p:nvSpPr>
            <p:cNvPr id="10" name="Left Brace 9">
              <a:extLst>
                <a:ext uri="{FF2B5EF4-FFF2-40B4-BE49-F238E27FC236}">
                  <a16:creationId xmlns:a16="http://schemas.microsoft.com/office/drawing/2014/main" id="{433ED5B8-A56F-4010-1F51-023CDDE20140}"/>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1" name="TextBox 10">
              <a:extLst>
                <a:ext uri="{FF2B5EF4-FFF2-40B4-BE49-F238E27FC236}">
                  <a16:creationId xmlns:a16="http://schemas.microsoft.com/office/drawing/2014/main" id="{0A99A927-A4F2-DA75-71D6-228ACCEFCFB2}"/>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cxnSp>
        <p:nvCxnSpPr>
          <p:cNvPr id="18442" name="Straight Arrow Connector 94">
            <a:extLst>
              <a:ext uri="{FF2B5EF4-FFF2-40B4-BE49-F238E27FC236}">
                <a16:creationId xmlns:a16="http://schemas.microsoft.com/office/drawing/2014/main" id="{DE99DD79-329D-8B7B-F37D-608C4D7FEA12}"/>
              </a:ext>
            </a:extLst>
          </p:cNvPr>
          <p:cNvCxnSpPr>
            <a:cxnSpLocks noChangeShapeType="1"/>
          </p:cNvCxnSpPr>
          <p:nvPr/>
        </p:nvCxnSpPr>
        <p:spPr bwMode="auto">
          <a:xfrm flipV="1">
            <a:off x="1905000" y="1890713"/>
            <a:ext cx="6019800" cy="23812"/>
          </a:xfrm>
          <a:prstGeom prst="straightConnector1">
            <a:avLst/>
          </a:prstGeom>
          <a:noFill/>
          <a:ln w="28575" algn="ctr">
            <a:solidFill>
              <a:srgbClr val="F58B95"/>
            </a:solidFill>
            <a:round/>
            <a:headEnd type="arrow" w="med" len="med"/>
            <a:tailEnd type="arrow" w="med" len="med"/>
          </a:ln>
          <a:extLst>
            <a:ext uri="{909E8E84-426E-40DD-AFC4-6F175D3DCCD1}">
              <a14:hiddenFill xmlns:a14="http://schemas.microsoft.com/office/drawing/2010/main">
                <a:noFill/>
              </a14:hiddenFill>
            </a:ext>
          </a:extLst>
        </p:spPr>
      </p:cxnSp>
      <p:sp>
        <p:nvSpPr>
          <p:cNvPr id="18443" name="TextBox 92">
            <a:extLst>
              <a:ext uri="{FF2B5EF4-FFF2-40B4-BE49-F238E27FC236}">
                <a16:creationId xmlns:a16="http://schemas.microsoft.com/office/drawing/2014/main" id="{00881A19-4003-37CE-BD06-9C281744218F}"/>
              </a:ext>
            </a:extLst>
          </p:cNvPr>
          <p:cNvSpPr txBox="1">
            <a:spLocks noChangeArrowheads="1"/>
          </p:cNvSpPr>
          <p:nvPr/>
        </p:nvSpPr>
        <p:spPr bwMode="auto">
          <a:xfrm>
            <a:off x="4506913" y="1662113"/>
            <a:ext cx="369887" cy="461962"/>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F58B95"/>
                </a:solidFill>
              </a:rPr>
              <a:t>L</a:t>
            </a:r>
          </a:p>
        </p:txBody>
      </p:sp>
      <p:grpSp>
        <p:nvGrpSpPr>
          <p:cNvPr id="18444" name="Group 144">
            <a:extLst>
              <a:ext uri="{FF2B5EF4-FFF2-40B4-BE49-F238E27FC236}">
                <a16:creationId xmlns:a16="http://schemas.microsoft.com/office/drawing/2014/main" id="{A77615A9-E00A-73C0-72B0-9F40393C0EAA}"/>
              </a:ext>
            </a:extLst>
          </p:cNvPr>
          <p:cNvGrpSpPr>
            <a:grpSpLocks/>
          </p:cNvGrpSpPr>
          <p:nvPr/>
        </p:nvGrpSpPr>
        <p:grpSpPr bwMode="auto">
          <a:xfrm>
            <a:off x="1854200" y="3043238"/>
            <a:ext cx="646113" cy="550862"/>
            <a:chOff x="2071689" y="3276600"/>
            <a:chExt cx="646699" cy="551112"/>
          </a:xfrm>
        </p:grpSpPr>
        <p:cxnSp>
          <p:nvCxnSpPr>
            <p:cNvPr id="18485" name="Straight Connector 63">
              <a:extLst>
                <a:ext uri="{FF2B5EF4-FFF2-40B4-BE49-F238E27FC236}">
                  <a16:creationId xmlns:a16="http://schemas.microsoft.com/office/drawing/2014/main" id="{72E9E2E4-AF0C-B073-0AF3-E4F8ECB91C6B}"/>
                </a:ext>
              </a:extLst>
            </p:cNvPr>
            <p:cNvCxnSpPr>
              <a:cxnSpLocks noChangeShapeType="1"/>
            </p:cNvCxnSpPr>
            <p:nvPr/>
          </p:nvCxnSpPr>
          <p:spPr bwMode="auto">
            <a:xfrm rot="16200000" flipH="1">
              <a:off x="1942339" y="3558350"/>
              <a:ext cx="398712" cy="14001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9" name="TextBox 18">
              <a:extLst>
                <a:ext uri="{FF2B5EF4-FFF2-40B4-BE49-F238E27FC236}">
                  <a16:creationId xmlns:a16="http://schemas.microsoft.com/office/drawing/2014/main" id="{B01E1292-CE45-8018-4B17-FC01FDE4A7A0}"/>
                </a:ext>
              </a:extLst>
            </p:cNvPr>
            <p:cNvSpPr txBox="1"/>
            <p:nvPr/>
          </p:nvSpPr>
          <p:spPr bwMode="auto">
            <a:xfrm>
              <a:off x="2362465" y="3276600"/>
              <a:ext cx="355923" cy="524113"/>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sp>
          <p:nvSpPr>
            <p:cNvPr id="18487" name="Freeform 123">
              <a:extLst>
                <a:ext uri="{FF2B5EF4-FFF2-40B4-BE49-F238E27FC236}">
                  <a16:creationId xmlns:a16="http://schemas.microsoft.com/office/drawing/2014/main" id="{53A570F5-2A04-26BB-2CA3-0403F6C09AD8}"/>
                </a:ext>
              </a:extLst>
            </p:cNvPr>
            <p:cNvSpPr>
              <a:spLocks/>
            </p:cNvSpPr>
            <p:nvPr/>
          </p:nvSpPr>
          <p:spPr bwMode="auto">
            <a:xfrm>
              <a:off x="2142699" y="3589361"/>
              <a:ext cx="272955" cy="95535"/>
            </a:xfrm>
            <a:custGeom>
              <a:avLst/>
              <a:gdLst>
                <a:gd name="T0" fmla="*/ 272955 w 272955"/>
                <a:gd name="T1" fmla="*/ 0 h 95535"/>
                <a:gd name="T2" fmla="*/ 150125 w 272955"/>
                <a:gd name="T3" fmla="*/ 40943 h 95535"/>
                <a:gd name="T4" fmla="*/ 0 w 272955"/>
                <a:gd name="T5" fmla="*/ 95535 h 95535"/>
                <a:gd name="T6" fmla="*/ 0 60000 65536"/>
                <a:gd name="T7" fmla="*/ 0 60000 65536"/>
                <a:gd name="T8" fmla="*/ 0 60000 65536"/>
                <a:gd name="T9" fmla="*/ 0 w 272955"/>
                <a:gd name="T10" fmla="*/ 0 h 95535"/>
                <a:gd name="T11" fmla="*/ 272955 w 272955"/>
                <a:gd name="T12" fmla="*/ 95535 h 95535"/>
              </a:gdLst>
              <a:ahLst/>
              <a:cxnLst>
                <a:cxn ang="T6">
                  <a:pos x="T0" y="T1"/>
                </a:cxn>
                <a:cxn ang="T7">
                  <a:pos x="T2" y="T3"/>
                </a:cxn>
                <a:cxn ang="T8">
                  <a:pos x="T4" y="T5"/>
                </a:cxn>
              </a:cxnLst>
              <a:rect l="T9" t="T10" r="T11" b="T12"/>
              <a:pathLst>
                <a:path w="272955" h="95535">
                  <a:moveTo>
                    <a:pt x="272955" y="0"/>
                  </a:moveTo>
                  <a:lnTo>
                    <a:pt x="150125" y="40943"/>
                  </a:lnTo>
                  <a:cubicBezTo>
                    <a:pt x="104632" y="56866"/>
                    <a:pt x="52316" y="76200"/>
                    <a:pt x="0" y="95535"/>
                  </a:cubicBezTo>
                </a:path>
              </a:pathLst>
            </a:custGeom>
            <a:solidFill>
              <a:schemeClr val="accent1"/>
            </a:solidFill>
            <a:ln w="19050" cap="flat" cmpd="sng" algn="ctr">
              <a:solidFill>
                <a:schemeClr val="tx1"/>
              </a:solidFill>
              <a:prstDash val="solid"/>
              <a:round/>
              <a:headEnd type="none" w="med" len="med"/>
              <a:tailEnd type="arrow" w="med" len="med"/>
            </a:ln>
          </p:spPr>
          <p:txBody>
            <a:bodyPr/>
            <a:lstStyle/>
            <a:p>
              <a:endParaRPr lang="en-IN"/>
            </a:p>
          </p:txBody>
        </p:sp>
      </p:grpSp>
      <p:cxnSp>
        <p:nvCxnSpPr>
          <p:cNvPr id="18445" name="Straight Connector 247">
            <a:extLst>
              <a:ext uri="{FF2B5EF4-FFF2-40B4-BE49-F238E27FC236}">
                <a16:creationId xmlns:a16="http://schemas.microsoft.com/office/drawing/2014/main" id="{8F9DA032-2601-65FA-B7C1-7B0AD7006A3A}"/>
              </a:ext>
            </a:extLst>
          </p:cNvPr>
          <p:cNvCxnSpPr>
            <a:cxnSpLocks noChangeShapeType="1"/>
          </p:cNvCxnSpPr>
          <p:nvPr/>
        </p:nvCxnSpPr>
        <p:spPr bwMode="auto">
          <a:xfrm rot="5400000">
            <a:off x="5753100" y="3695700"/>
            <a:ext cx="43434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446" name="Straight Connector 185">
            <a:extLst>
              <a:ext uri="{FF2B5EF4-FFF2-40B4-BE49-F238E27FC236}">
                <a16:creationId xmlns:a16="http://schemas.microsoft.com/office/drawing/2014/main" id="{D061F1B5-1779-5B53-F4FA-526546965AE8}"/>
              </a:ext>
            </a:extLst>
          </p:cNvPr>
          <p:cNvCxnSpPr>
            <a:cxnSpLocks noChangeShapeType="1"/>
          </p:cNvCxnSpPr>
          <p:nvPr/>
        </p:nvCxnSpPr>
        <p:spPr bwMode="auto">
          <a:xfrm flipV="1">
            <a:off x="5486400" y="1924050"/>
            <a:ext cx="2344738" cy="6667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47" name="Straight Connector 168">
            <a:extLst>
              <a:ext uri="{FF2B5EF4-FFF2-40B4-BE49-F238E27FC236}">
                <a16:creationId xmlns:a16="http://schemas.microsoft.com/office/drawing/2014/main" id="{F01D856F-060C-E079-9CAC-66FEEC67A22A}"/>
              </a:ext>
            </a:extLst>
          </p:cNvPr>
          <p:cNvCxnSpPr>
            <a:cxnSpLocks noChangeShapeType="1"/>
          </p:cNvCxnSpPr>
          <p:nvPr/>
        </p:nvCxnSpPr>
        <p:spPr bwMode="auto">
          <a:xfrm rot="5400000">
            <a:off x="1184275" y="5307013"/>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48" name="Straight Connector 170">
            <a:extLst>
              <a:ext uri="{FF2B5EF4-FFF2-40B4-BE49-F238E27FC236}">
                <a16:creationId xmlns:a16="http://schemas.microsoft.com/office/drawing/2014/main" id="{C27E74DC-3CEF-4774-37AA-C0F8B8D09B5F}"/>
              </a:ext>
            </a:extLst>
          </p:cNvPr>
          <p:cNvCxnSpPr>
            <a:cxnSpLocks noChangeShapeType="1"/>
          </p:cNvCxnSpPr>
          <p:nvPr/>
        </p:nvCxnSpPr>
        <p:spPr bwMode="auto">
          <a:xfrm rot="5400000">
            <a:off x="1677987" y="3887788"/>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49" name="Straight Connector 170">
            <a:extLst>
              <a:ext uri="{FF2B5EF4-FFF2-40B4-BE49-F238E27FC236}">
                <a16:creationId xmlns:a16="http://schemas.microsoft.com/office/drawing/2014/main" id="{678E070B-D035-06E5-B616-1D3BFAC8A062}"/>
              </a:ext>
            </a:extLst>
          </p:cNvPr>
          <p:cNvCxnSpPr>
            <a:cxnSpLocks noChangeShapeType="1"/>
          </p:cNvCxnSpPr>
          <p:nvPr/>
        </p:nvCxnSpPr>
        <p:spPr bwMode="auto">
          <a:xfrm rot="5400000">
            <a:off x="1677987" y="4356101"/>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50" name="Straight Connector 185">
            <a:extLst>
              <a:ext uri="{FF2B5EF4-FFF2-40B4-BE49-F238E27FC236}">
                <a16:creationId xmlns:a16="http://schemas.microsoft.com/office/drawing/2014/main" id="{6488021E-2670-CD5C-986E-DB1E650524DD}"/>
              </a:ext>
            </a:extLst>
          </p:cNvPr>
          <p:cNvCxnSpPr>
            <a:cxnSpLocks noChangeShapeType="1"/>
          </p:cNvCxnSpPr>
          <p:nvPr/>
        </p:nvCxnSpPr>
        <p:spPr bwMode="auto">
          <a:xfrm flipV="1">
            <a:off x="5562600" y="1924050"/>
            <a:ext cx="2268538" cy="8191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51" name="Straight Connector 185">
            <a:extLst>
              <a:ext uri="{FF2B5EF4-FFF2-40B4-BE49-F238E27FC236}">
                <a16:creationId xmlns:a16="http://schemas.microsoft.com/office/drawing/2014/main" id="{0585FD58-994C-F0FE-633C-89F4BF7B5C9E}"/>
              </a:ext>
            </a:extLst>
          </p:cNvPr>
          <p:cNvCxnSpPr>
            <a:cxnSpLocks noChangeShapeType="1"/>
          </p:cNvCxnSpPr>
          <p:nvPr/>
        </p:nvCxnSpPr>
        <p:spPr bwMode="auto">
          <a:xfrm flipV="1">
            <a:off x="5562600" y="1924050"/>
            <a:ext cx="2268538" cy="9715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52" name="Straight Connector 185">
            <a:extLst>
              <a:ext uri="{FF2B5EF4-FFF2-40B4-BE49-F238E27FC236}">
                <a16:creationId xmlns:a16="http://schemas.microsoft.com/office/drawing/2014/main" id="{F433E13F-1B36-0F8C-BEE2-1AF9DD2890AC}"/>
              </a:ext>
            </a:extLst>
          </p:cNvPr>
          <p:cNvCxnSpPr>
            <a:cxnSpLocks noChangeShapeType="1"/>
          </p:cNvCxnSpPr>
          <p:nvPr/>
        </p:nvCxnSpPr>
        <p:spPr bwMode="auto">
          <a:xfrm flipV="1">
            <a:off x="1828800" y="22860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53" name="Straight Connector 185">
            <a:extLst>
              <a:ext uri="{FF2B5EF4-FFF2-40B4-BE49-F238E27FC236}">
                <a16:creationId xmlns:a16="http://schemas.microsoft.com/office/drawing/2014/main" id="{F8D2B5CA-EA38-C70F-03B4-FFC266845576}"/>
              </a:ext>
            </a:extLst>
          </p:cNvPr>
          <p:cNvCxnSpPr>
            <a:cxnSpLocks noChangeShapeType="1"/>
          </p:cNvCxnSpPr>
          <p:nvPr/>
        </p:nvCxnSpPr>
        <p:spPr bwMode="auto">
          <a:xfrm flipV="1">
            <a:off x="1828800" y="32004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54" name="Straight Connector 185">
            <a:extLst>
              <a:ext uri="{FF2B5EF4-FFF2-40B4-BE49-F238E27FC236}">
                <a16:creationId xmlns:a16="http://schemas.microsoft.com/office/drawing/2014/main" id="{CA4D47F2-D955-B6C0-B0DC-C679458097A3}"/>
              </a:ext>
            </a:extLst>
          </p:cNvPr>
          <p:cNvCxnSpPr>
            <a:cxnSpLocks noChangeShapeType="1"/>
          </p:cNvCxnSpPr>
          <p:nvPr/>
        </p:nvCxnSpPr>
        <p:spPr bwMode="auto">
          <a:xfrm flipV="1">
            <a:off x="1828800" y="3657600"/>
            <a:ext cx="3200400" cy="9144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18455" name="Rectangle 2081">
            <a:extLst>
              <a:ext uri="{FF2B5EF4-FFF2-40B4-BE49-F238E27FC236}">
                <a16:creationId xmlns:a16="http://schemas.microsoft.com/office/drawing/2014/main" id="{6FBF7E0A-0940-1291-9E0D-E8C269948687}"/>
              </a:ext>
            </a:extLst>
          </p:cNvPr>
          <p:cNvSpPr>
            <a:spLocks noGrp="1" noChangeArrowheads="1"/>
          </p:cNvSpPr>
          <p:nvPr>
            <p:ph type="title"/>
          </p:nvPr>
        </p:nvSpPr>
        <p:spPr>
          <a:xfrm>
            <a:off x="0" y="0"/>
            <a:ext cx="9144000" cy="1143000"/>
          </a:xfrm>
        </p:spPr>
        <p:txBody>
          <a:bodyPr/>
          <a:lstStyle/>
          <a:p>
            <a:r>
              <a:rPr lang="en-US" altLang="en-US" b="1" dirty="0">
                <a:solidFill>
                  <a:srgbClr val="00B050"/>
                </a:solidFill>
              </a:rPr>
              <a:t>Multiple Slits:  </a:t>
            </a:r>
            <a:br>
              <a:rPr lang="en-US" altLang="en-US" b="1" dirty="0">
                <a:solidFill>
                  <a:srgbClr val="00B050"/>
                </a:solidFill>
              </a:rPr>
            </a:br>
            <a:r>
              <a:rPr lang="en-US" altLang="en-US" sz="2800" b="1" dirty="0">
                <a:solidFill>
                  <a:srgbClr val="00B050"/>
                </a:solidFill>
              </a:rPr>
              <a:t> (Diffraction Grating – N slits with spacing d)</a:t>
            </a:r>
          </a:p>
        </p:txBody>
      </p:sp>
      <p:sp>
        <p:nvSpPr>
          <p:cNvPr id="53" name="Text Box 43">
            <a:extLst>
              <a:ext uri="{FF2B5EF4-FFF2-40B4-BE49-F238E27FC236}">
                <a16:creationId xmlns:a16="http://schemas.microsoft.com/office/drawing/2014/main" id="{456947A8-E377-D177-C887-A193417B9DBE}"/>
              </a:ext>
            </a:extLst>
          </p:cNvPr>
          <p:cNvSpPr txBox="1">
            <a:spLocks noChangeArrowheads="1"/>
          </p:cNvSpPr>
          <p:nvPr/>
        </p:nvSpPr>
        <p:spPr bwMode="auto">
          <a:xfrm>
            <a:off x="128588" y="1152525"/>
            <a:ext cx="8863012" cy="523875"/>
          </a:xfrm>
          <a:prstGeom prst="rect">
            <a:avLst/>
          </a:prstGeom>
          <a:noFill/>
          <a:ln w="9525">
            <a:noFill/>
            <a:miter lim="800000"/>
            <a:headEnd/>
            <a:tailEnd/>
          </a:ln>
          <a:effectLst/>
        </p:spPr>
        <p:txBody>
          <a:bodyPr>
            <a:spAutoFit/>
          </a:bodyPr>
          <a:lstStyle/>
          <a:p>
            <a:pPr algn="l">
              <a:spcBef>
                <a:spcPts val="0"/>
              </a:spcBef>
              <a:defRPr/>
            </a:pPr>
            <a:r>
              <a:rPr lang="en-US" sz="2800" dirty="0">
                <a:latin typeface="+mj-lt"/>
              </a:rPr>
              <a:t>Assume screen is very far away (L&gt;&gt;d):</a:t>
            </a:r>
          </a:p>
        </p:txBody>
      </p:sp>
      <p:grpSp>
        <p:nvGrpSpPr>
          <p:cNvPr id="4" name="Group 90">
            <a:extLst>
              <a:ext uri="{FF2B5EF4-FFF2-40B4-BE49-F238E27FC236}">
                <a16:creationId xmlns:a16="http://schemas.microsoft.com/office/drawing/2014/main" id="{BCF72EC7-9891-C0D3-AA00-A5CF9F5FA02E}"/>
              </a:ext>
            </a:extLst>
          </p:cNvPr>
          <p:cNvGrpSpPr/>
          <p:nvPr/>
        </p:nvGrpSpPr>
        <p:grpSpPr>
          <a:xfrm>
            <a:off x="1143000" y="3629385"/>
            <a:ext cx="533400" cy="461665"/>
            <a:chOff x="2743200" y="3581400"/>
            <a:chExt cx="533400" cy="461665"/>
          </a:xfrm>
          <a:solidFill>
            <a:srgbClr val="000066"/>
          </a:solidFill>
        </p:grpSpPr>
        <p:sp>
          <p:nvSpPr>
            <p:cNvPr id="65" name="Left Brace 64">
              <a:extLst>
                <a:ext uri="{FF2B5EF4-FFF2-40B4-BE49-F238E27FC236}">
                  <a16:creationId xmlns:a16="http://schemas.microsoft.com/office/drawing/2014/main" id="{F6278A7E-B629-AA6E-21C3-2CB38445F7CC}"/>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66" name="TextBox 65">
              <a:extLst>
                <a:ext uri="{FF2B5EF4-FFF2-40B4-BE49-F238E27FC236}">
                  <a16:creationId xmlns:a16="http://schemas.microsoft.com/office/drawing/2014/main" id="{5F6D60BE-BD0B-4321-19E8-A15B13B86389}"/>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5" name="Group 90">
            <a:extLst>
              <a:ext uri="{FF2B5EF4-FFF2-40B4-BE49-F238E27FC236}">
                <a16:creationId xmlns:a16="http://schemas.microsoft.com/office/drawing/2014/main" id="{F0337847-CA2D-E338-E7A7-173955CBEB8E}"/>
              </a:ext>
            </a:extLst>
          </p:cNvPr>
          <p:cNvGrpSpPr/>
          <p:nvPr/>
        </p:nvGrpSpPr>
        <p:grpSpPr>
          <a:xfrm>
            <a:off x="1143000" y="4097975"/>
            <a:ext cx="533400" cy="461665"/>
            <a:chOff x="2743200" y="3581400"/>
            <a:chExt cx="533400" cy="461665"/>
          </a:xfrm>
          <a:solidFill>
            <a:srgbClr val="000066"/>
          </a:solidFill>
        </p:grpSpPr>
        <p:sp>
          <p:nvSpPr>
            <p:cNvPr id="68" name="Left Brace 67">
              <a:extLst>
                <a:ext uri="{FF2B5EF4-FFF2-40B4-BE49-F238E27FC236}">
                  <a16:creationId xmlns:a16="http://schemas.microsoft.com/office/drawing/2014/main" id="{14869976-0D65-E3A0-90F5-E3B1D7CA27A2}"/>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69" name="TextBox 68">
              <a:extLst>
                <a:ext uri="{FF2B5EF4-FFF2-40B4-BE49-F238E27FC236}">
                  <a16:creationId xmlns:a16="http://schemas.microsoft.com/office/drawing/2014/main" id="{134EE6FD-7905-DA74-0F44-D40E2935D0F0}"/>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18459" name="Group 84">
            <a:extLst>
              <a:ext uri="{FF2B5EF4-FFF2-40B4-BE49-F238E27FC236}">
                <a16:creationId xmlns:a16="http://schemas.microsoft.com/office/drawing/2014/main" id="{C33294F3-5384-1229-BDFA-34DB3373CC2B}"/>
              </a:ext>
            </a:extLst>
          </p:cNvPr>
          <p:cNvGrpSpPr>
            <a:grpSpLocks/>
          </p:cNvGrpSpPr>
          <p:nvPr/>
        </p:nvGrpSpPr>
        <p:grpSpPr bwMode="auto">
          <a:xfrm>
            <a:off x="2479675" y="2505075"/>
            <a:ext cx="627063" cy="1754188"/>
            <a:chOff x="2479342" y="2505694"/>
            <a:chExt cx="627341" cy="1754096"/>
          </a:xfrm>
        </p:grpSpPr>
        <p:sp>
          <p:nvSpPr>
            <p:cNvPr id="18481" name="TextBox 80">
              <a:extLst>
                <a:ext uri="{FF2B5EF4-FFF2-40B4-BE49-F238E27FC236}">
                  <a16:creationId xmlns:a16="http://schemas.microsoft.com/office/drawing/2014/main" id="{96A3691F-A3D5-6DFA-0214-A73620DCD604}"/>
                </a:ext>
              </a:extLst>
            </p:cNvPr>
            <p:cNvSpPr txBox="1">
              <a:spLocks noChangeArrowheads="1"/>
            </p:cNvSpPr>
            <p:nvPr/>
          </p:nvSpPr>
          <p:spPr bwMode="auto">
            <a:xfrm>
              <a:off x="2479342" y="250569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1</a:t>
              </a:r>
            </a:p>
          </p:txBody>
        </p:sp>
        <p:sp>
          <p:nvSpPr>
            <p:cNvPr id="18482" name="TextBox 81">
              <a:extLst>
                <a:ext uri="{FF2B5EF4-FFF2-40B4-BE49-F238E27FC236}">
                  <a16:creationId xmlns:a16="http://schemas.microsoft.com/office/drawing/2014/main" id="{2AE69E91-14CA-589E-6007-3CF95AF6656B}"/>
                </a:ext>
              </a:extLst>
            </p:cNvPr>
            <p:cNvSpPr txBox="1">
              <a:spLocks noChangeArrowheads="1"/>
            </p:cNvSpPr>
            <p:nvPr/>
          </p:nvSpPr>
          <p:spPr bwMode="auto">
            <a:xfrm>
              <a:off x="2572366" y="29312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2</a:t>
              </a:r>
            </a:p>
          </p:txBody>
        </p:sp>
        <p:sp>
          <p:nvSpPr>
            <p:cNvPr id="18483" name="TextBox 82">
              <a:extLst>
                <a:ext uri="{FF2B5EF4-FFF2-40B4-BE49-F238E27FC236}">
                  <a16:creationId xmlns:a16="http://schemas.microsoft.com/office/drawing/2014/main" id="{6D9AE309-B7AA-72E4-8800-66AC093BA786}"/>
                </a:ext>
              </a:extLst>
            </p:cNvPr>
            <p:cNvSpPr txBox="1">
              <a:spLocks noChangeArrowheads="1"/>
            </p:cNvSpPr>
            <p:nvPr/>
          </p:nvSpPr>
          <p:spPr bwMode="auto">
            <a:xfrm>
              <a:off x="2667368" y="337061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3</a:t>
              </a:r>
            </a:p>
          </p:txBody>
        </p:sp>
        <p:sp>
          <p:nvSpPr>
            <p:cNvPr id="18484" name="TextBox 83">
              <a:extLst>
                <a:ext uri="{FF2B5EF4-FFF2-40B4-BE49-F238E27FC236}">
                  <a16:creationId xmlns:a16="http://schemas.microsoft.com/office/drawing/2014/main" id="{502ACB4B-BB72-E000-760A-B1143F2657E8}"/>
                </a:ext>
              </a:extLst>
            </p:cNvPr>
            <p:cNvSpPr txBox="1">
              <a:spLocks noChangeArrowheads="1"/>
            </p:cNvSpPr>
            <p:nvPr/>
          </p:nvSpPr>
          <p:spPr bwMode="auto">
            <a:xfrm>
              <a:off x="2750495" y="37981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4</a:t>
              </a:r>
            </a:p>
          </p:txBody>
        </p:sp>
      </p:grpSp>
      <p:sp>
        <p:nvSpPr>
          <p:cNvPr id="18460" name="TextBox 86">
            <a:extLst>
              <a:ext uri="{FF2B5EF4-FFF2-40B4-BE49-F238E27FC236}">
                <a16:creationId xmlns:a16="http://schemas.microsoft.com/office/drawing/2014/main" id="{E8C6B796-B0E8-970E-6AD5-A9B3ED15E2FA}"/>
              </a:ext>
            </a:extLst>
          </p:cNvPr>
          <p:cNvSpPr txBox="1">
            <a:spLocks noChangeArrowheads="1"/>
          </p:cNvSpPr>
          <p:nvPr/>
        </p:nvSpPr>
        <p:spPr bwMode="auto">
          <a:xfrm>
            <a:off x="6707188" y="4729163"/>
            <a:ext cx="2098675" cy="461962"/>
          </a:xfrm>
          <a:prstGeom prst="rect">
            <a:avLst/>
          </a:prstGeom>
          <a:solidFill>
            <a:srgbClr val="FFFF00"/>
          </a:solidFill>
          <a:ln>
            <a:noFill/>
          </a:ln>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latin typeface="Arial Rounded MT Bold" panose="020F0704030504030204" pitchFamily="34" charset="0"/>
              </a:rPr>
              <a:t>m = 0, </a:t>
            </a:r>
            <a:r>
              <a:rPr lang="en-US" altLang="en-US" b="1">
                <a:latin typeface="Arial Rounded MT Bold" panose="020F0704030504030204" pitchFamily="34" charset="0"/>
                <a:sym typeface="Symbol" panose="05050102010706020507" pitchFamily="18" charset="2"/>
              </a:rPr>
              <a:t></a:t>
            </a:r>
            <a:r>
              <a:rPr lang="en-US" altLang="en-US">
                <a:latin typeface="Arial Rounded MT Bold" panose="020F0704030504030204" pitchFamily="34" charset="0"/>
                <a:sym typeface="Symbol" panose="05050102010706020507" pitchFamily="18" charset="2"/>
              </a:rPr>
              <a:t>1, </a:t>
            </a:r>
            <a:r>
              <a:rPr lang="en-US" altLang="en-US" b="1">
                <a:latin typeface="Arial Rounded MT Bold" panose="020F0704030504030204" pitchFamily="34" charset="0"/>
                <a:sym typeface="Symbol" panose="05050102010706020507" pitchFamily="18" charset="2"/>
              </a:rPr>
              <a:t></a:t>
            </a:r>
            <a:r>
              <a:rPr lang="en-US" altLang="en-US">
                <a:latin typeface="Arial Rounded MT Bold" panose="020F0704030504030204" pitchFamily="34" charset="0"/>
                <a:sym typeface="Symbol" panose="05050102010706020507" pitchFamily="18" charset="2"/>
              </a:rPr>
              <a:t>2 </a:t>
            </a:r>
            <a:endParaRPr lang="en-US" altLang="en-US">
              <a:latin typeface="Arial Rounded MT Bold" panose="020F0704030504030204" pitchFamily="34" charset="0"/>
            </a:endParaRPr>
          </a:p>
        </p:txBody>
      </p:sp>
      <p:cxnSp>
        <p:nvCxnSpPr>
          <p:cNvPr id="18461" name="Straight Connector 63">
            <a:extLst>
              <a:ext uri="{FF2B5EF4-FFF2-40B4-BE49-F238E27FC236}">
                <a16:creationId xmlns:a16="http://schemas.microsoft.com/office/drawing/2014/main" id="{024F6546-CEDB-CC50-27F6-58584596FB21}"/>
              </a:ext>
            </a:extLst>
          </p:cNvPr>
          <p:cNvCxnSpPr>
            <a:cxnSpLocks noChangeShapeType="1"/>
          </p:cNvCxnSpPr>
          <p:nvPr/>
        </p:nvCxnSpPr>
        <p:spPr bwMode="auto">
          <a:xfrm rot="16200000" flipH="1">
            <a:off x="1877219" y="3747294"/>
            <a:ext cx="398462" cy="1397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462" name="Straight Connector 63">
            <a:extLst>
              <a:ext uri="{FF2B5EF4-FFF2-40B4-BE49-F238E27FC236}">
                <a16:creationId xmlns:a16="http://schemas.microsoft.com/office/drawing/2014/main" id="{B3777FFB-3598-4D61-C92F-6F5C4E3E07BF}"/>
              </a:ext>
            </a:extLst>
          </p:cNvPr>
          <p:cNvCxnSpPr>
            <a:cxnSpLocks noChangeShapeType="1"/>
          </p:cNvCxnSpPr>
          <p:nvPr/>
        </p:nvCxnSpPr>
        <p:spPr bwMode="auto">
          <a:xfrm rot="16200000" flipH="1">
            <a:off x="2027238" y="4160838"/>
            <a:ext cx="400050" cy="1397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463" name="TextBox 56">
            <a:extLst>
              <a:ext uri="{FF2B5EF4-FFF2-40B4-BE49-F238E27FC236}">
                <a16:creationId xmlns:a16="http://schemas.microsoft.com/office/drawing/2014/main" id="{43D1E5E1-1A4A-BB15-A8E9-AC1E40872A64}"/>
              </a:ext>
            </a:extLst>
          </p:cNvPr>
          <p:cNvSpPr txBox="1">
            <a:spLocks noChangeArrowheads="1"/>
          </p:cNvSpPr>
          <p:nvPr/>
        </p:nvSpPr>
        <p:spPr bwMode="auto">
          <a:xfrm>
            <a:off x="2632075" y="5934075"/>
            <a:ext cx="3243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latin typeface="Arial Rounded MT Bold" panose="020F0704030504030204" pitchFamily="34" charset="0"/>
              </a:rPr>
              <a:t>Holds for arbitrary N</a:t>
            </a:r>
          </a:p>
        </p:txBody>
      </p:sp>
      <p:grpSp>
        <p:nvGrpSpPr>
          <p:cNvPr id="18464" name="Group 112">
            <a:extLst>
              <a:ext uri="{FF2B5EF4-FFF2-40B4-BE49-F238E27FC236}">
                <a16:creationId xmlns:a16="http://schemas.microsoft.com/office/drawing/2014/main" id="{A7A2035F-21C9-E12A-EAE7-0A7129E15B7B}"/>
              </a:ext>
            </a:extLst>
          </p:cNvPr>
          <p:cNvGrpSpPr>
            <a:grpSpLocks/>
          </p:cNvGrpSpPr>
          <p:nvPr/>
        </p:nvGrpSpPr>
        <p:grpSpPr bwMode="auto">
          <a:xfrm>
            <a:off x="1143000" y="4114800"/>
            <a:ext cx="3886200" cy="1828800"/>
            <a:chOff x="1143000" y="4114798"/>
            <a:chExt cx="3886200" cy="1828802"/>
          </a:xfrm>
        </p:grpSpPr>
        <p:cxnSp>
          <p:nvCxnSpPr>
            <p:cNvPr id="18472" name="Straight Connector 185">
              <a:extLst>
                <a:ext uri="{FF2B5EF4-FFF2-40B4-BE49-F238E27FC236}">
                  <a16:creationId xmlns:a16="http://schemas.microsoft.com/office/drawing/2014/main" id="{D40001F2-67F8-DB4E-12AF-CE00E52EFDD1}"/>
                </a:ext>
              </a:extLst>
            </p:cNvPr>
            <p:cNvCxnSpPr>
              <a:cxnSpLocks noChangeShapeType="1"/>
            </p:cNvCxnSpPr>
            <p:nvPr/>
          </p:nvCxnSpPr>
          <p:spPr bwMode="auto">
            <a:xfrm flipV="1">
              <a:off x="1828800" y="4114798"/>
              <a:ext cx="3200400" cy="91440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73" name="Straight Connector 170">
              <a:extLst>
                <a:ext uri="{FF2B5EF4-FFF2-40B4-BE49-F238E27FC236}">
                  <a16:creationId xmlns:a16="http://schemas.microsoft.com/office/drawing/2014/main" id="{1B1A0203-EA48-DD51-76F2-B5CFDC0F09F3}"/>
                </a:ext>
              </a:extLst>
            </p:cNvPr>
            <p:cNvCxnSpPr>
              <a:cxnSpLocks noChangeShapeType="1"/>
            </p:cNvCxnSpPr>
            <p:nvPr/>
          </p:nvCxnSpPr>
          <p:spPr bwMode="auto">
            <a:xfrm rot="5400000">
              <a:off x="1677924" y="4784905"/>
              <a:ext cx="301752"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grpSp>
          <p:nvGrpSpPr>
            <p:cNvPr id="9" name="Group 90">
              <a:extLst>
                <a:ext uri="{FF2B5EF4-FFF2-40B4-BE49-F238E27FC236}">
                  <a16:creationId xmlns:a16="http://schemas.microsoft.com/office/drawing/2014/main" id="{D96722ED-6498-32E7-E2F9-2FB232130F97}"/>
                </a:ext>
              </a:extLst>
            </p:cNvPr>
            <p:cNvGrpSpPr/>
            <p:nvPr/>
          </p:nvGrpSpPr>
          <p:grpSpPr>
            <a:xfrm>
              <a:off x="1143000" y="4519550"/>
              <a:ext cx="533400" cy="461665"/>
              <a:chOff x="2743200" y="3581400"/>
              <a:chExt cx="533400" cy="461665"/>
            </a:xfrm>
            <a:solidFill>
              <a:srgbClr val="000066"/>
            </a:solidFill>
          </p:grpSpPr>
          <p:sp>
            <p:nvSpPr>
              <p:cNvPr id="64" name="Left Brace 63">
                <a:extLst>
                  <a:ext uri="{FF2B5EF4-FFF2-40B4-BE49-F238E27FC236}">
                    <a16:creationId xmlns:a16="http://schemas.microsoft.com/office/drawing/2014/main" id="{7B5A2BE2-A474-CE5D-6A25-B0DBCBBAB96B}"/>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67" name="TextBox 66">
                <a:extLst>
                  <a:ext uri="{FF2B5EF4-FFF2-40B4-BE49-F238E27FC236}">
                    <a16:creationId xmlns:a16="http://schemas.microsoft.com/office/drawing/2014/main" id="{0F570CF4-E9C4-5D1F-8DCB-4B63DF95C303}"/>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cxnSp>
          <p:nvCxnSpPr>
            <p:cNvPr id="18475" name="Straight Connector 170">
              <a:extLst>
                <a:ext uri="{FF2B5EF4-FFF2-40B4-BE49-F238E27FC236}">
                  <a16:creationId xmlns:a16="http://schemas.microsoft.com/office/drawing/2014/main" id="{96056062-0F12-C1E6-DB61-92E10596B6B0}"/>
                </a:ext>
              </a:extLst>
            </p:cNvPr>
            <p:cNvCxnSpPr>
              <a:cxnSpLocks noChangeShapeType="1"/>
            </p:cNvCxnSpPr>
            <p:nvPr/>
          </p:nvCxnSpPr>
          <p:spPr bwMode="auto">
            <a:xfrm rot="5400000">
              <a:off x="1677924" y="5259324"/>
              <a:ext cx="301752"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76" name="Straight Connector 170">
              <a:extLst>
                <a:ext uri="{FF2B5EF4-FFF2-40B4-BE49-F238E27FC236}">
                  <a16:creationId xmlns:a16="http://schemas.microsoft.com/office/drawing/2014/main" id="{FE216BC3-177D-0094-1630-EA8E2BC764B0}"/>
                </a:ext>
              </a:extLst>
            </p:cNvPr>
            <p:cNvCxnSpPr>
              <a:cxnSpLocks noChangeShapeType="1"/>
            </p:cNvCxnSpPr>
            <p:nvPr/>
          </p:nvCxnSpPr>
          <p:spPr bwMode="auto">
            <a:xfrm rot="5400000">
              <a:off x="1677924" y="5728399"/>
              <a:ext cx="301752"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8477" name="Straight Connector 185">
              <a:extLst>
                <a:ext uri="{FF2B5EF4-FFF2-40B4-BE49-F238E27FC236}">
                  <a16:creationId xmlns:a16="http://schemas.microsoft.com/office/drawing/2014/main" id="{4D693638-C4E8-62A6-9F5B-F5A9F3FF70FC}"/>
                </a:ext>
              </a:extLst>
            </p:cNvPr>
            <p:cNvCxnSpPr>
              <a:cxnSpLocks noChangeShapeType="1"/>
            </p:cNvCxnSpPr>
            <p:nvPr/>
          </p:nvCxnSpPr>
          <p:spPr bwMode="auto">
            <a:xfrm flipV="1">
              <a:off x="1828800" y="4571998"/>
              <a:ext cx="3200400" cy="91440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78" name="Straight Connector 185">
              <a:extLst>
                <a:ext uri="{FF2B5EF4-FFF2-40B4-BE49-F238E27FC236}">
                  <a16:creationId xmlns:a16="http://schemas.microsoft.com/office/drawing/2014/main" id="{CE8178FC-EA9B-E6AB-9E08-A50377004050}"/>
                </a:ext>
              </a:extLst>
            </p:cNvPr>
            <p:cNvCxnSpPr>
              <a:cxnSpLocks noChangeShapeType="1"/>
            </p:cNvCxnSpPr>
            <p:nvPr/>
          </p:nvCxnSpPr>
          <p:spPr bwMode="auto">
            <a:xfrm flipV="1">
              <a:off x="1828800" y="5029198"/>
              <a:ext cx="3200400" cy="91440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12" name="Group 90">
              <a:extLst>
                <a:ext uri="{FF2B5EF4-FFF2-40B4-BE49-F238E27FC236}">
                  <a16:creationId xmlns:a16="http://schemas.microsoft.com/office/drawing/2014/main" id="{1533C96F-7B62-E509-B5F5-1EDE3AB3BC14}"/>
                </a:ext>
              </a:extLst>
            </p:cNvPr>
            <p:cNvGrpSpPr/>
            <p:nvPr/>
          </p:nvGrpSpPr>
          <p:grpSpPr>
            <a:xfrm>
              <a:off x="1143000" y="5000985"/>
              <a:ext cx="533400" cy="461665"/>
              <a:chOff x="2743200" y="3581400"/>
              <a:chExt cx="533400" cy="461665"/>
            </a:xfrm>
            <a:solidFill>
              <a:srgbClr val="000066"/>
            </a:solidFill>
          </p:grpSpPr>
          <p:sp>
            <p:nvSpPr>
              <p:cNvPr id="100" name="Left Brace 99">
                <a:extLst>
                  <a:ext uri="{FF2B5EF4-FFF2-40B4-BE49-F238E27FC236}">
                    <a16:creationId xmlns:a16="http://schemas.microsoft.com/office/drawing/2014/main" id="{0B93D495-F46B-68DA-1441-863626346A8F}"/>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01" name="TextBox 100">
                <a:extLst>
                  <a:ext uri="{FF2B5EF4-FFF2-40B4-BE49-F238E27FC236}">
                    <a16:creationId xmlns:a16="http://schemas.microsoft.com/office/drawing/2014/main" id="{2FEC475B-FFCB-CB71-47F5-0551F3C43ED6}"/>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13" name="Group 90">
              <a:extLst>
                <a:ext uri="{FF2B5EF4-FFF2-40B4-BE49-F238E27FC236}">
                  <a16:creationId xmlns:a16="http://schemas.microsoft.com/office/drawing/2014/main" id="{AC56C21B-A336-ADDE-D5A6-90FDA48B6EAF}"/>
                </a:ext>
              </a:extLst>
            </p:cNvPr>
            <p:cNvGrpSpPr/>
            <p:nvPr/>
          </p:nvGrpSpPr>
          <p:grpSpPr>
            <a:xfrm>
              <a:off x="1143000" y="5469575"/>
              <a:ext cx="533400" cy="461665"/>
              <a:chOff x="2743200" y="3581400"/>
              <a:chExt cx="533400" cy="461665"/>
            </a:xfrm>
            <a:solidFill>
              <a:srgbClr val="000066"/>
            </a:solidFill>
          </p:grpSpPr>
          <p:sp>
            <p:nvSpPr>
              <p:cNvPr id="103" name="Left Brace 102">
                <a:extLst>
                  <a:ext uri="{FF2B5EF4-FFF2-40B4-BE49-F238E27FC236}">
                    <a16:creationId xmlns:a16="http://schemas.microsoft.com/office/drawing/2014/main" id="{EA3DFF39-18D1-F478-8E3F-8FB42A687A81}"/>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04" name="TextBox 103">
                <a:extLst>
                  <a:ext uri="{FF2B5EF4-FFF2-40B4-BE49-F238E27FC236}">
                    <a16:creationId xmlns:a16="http://schemas.microsoft.com/office/drawing/2014/main" id="{D12E8A9D-6060-D4B7-4C22-B8B4663894EB}"/>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sp>
        <p:nvSpPr>
          <p:cNvPr id="18465" name="Rectangle 85">
            <a:extLst>
              <a:ext uri="{FF2B5EF4-FFF2-40B4-BE49-F238E27FC236}">
                <a16:creationId xmlns:a16="http://schemas.microsoft.com/office/drawing/2014/main" id="{EF2ADC60-5EB0-1010-1FD7-1871C0CEC0FA}"/>
              </a:ext>
            </a:extLst>
          </p:cNvPr>
          <p:cNvSpPr>
            <a:spLocks noChangeArrowheads="1"/>
          </p:cNvSpPr>
          <p:nvPr/>
        </p:nvSpPr>
        <p:spPr bwMode="auto">
          <a:xfrm>
            <a:off x="2632075" y="4730750"/>
            <a:ext cx="4046538" cy="461963"/>
          </a:xfrm>
          <a:prstGeom prst="rect">
            <a:avLst/>
          </a:prstGeom>
          <a:solidFill>
            <a:srgbClr val="FFFF00"/>
          </a:solidFill>
          <a:ln>
            <a:noFill/>
          </a:ln>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ts val="600"/>
              </a:spcBef>
            </a:pPr>
            <a:r>
              <a:rPr lang="en-US" altLang="en-US" dirty="0">
                <a:solidFill>
                  <a:srgbClr val="00B050"/>
                </a:solidFill>
                <a:latin typeface="Arial Rounded MT Bold" panose="020F0704030504030204" pitchFamily="34" charset="0"/>
              </a:rPr>
              <a:t>Constructive: </a:t>
            </a:r>
            <a:r>
              <a:rPr lang="en-US" altLang="en-US" dirty="0" err="1">
                <a:solidFill>
                  <a:schemeClr val="tx2"/>
                </a:solidFill>
                <a:latin typeface="Arial Rounded MT Bold" panose="020F0704030504030204" pitchFamily="34" charset="0"/>
              </a:rPr>
              <a:t>dsin</a:t>
            </a:r>
            <a:r>
              <a:rPr lang="en-US" altLang="en-US" dirty="0">
                <a:solidFill>
                  <a:schemeClr val="tx2"/>
                </a:solidFill>
                <a:latin typeface="Arial Rounded MT Bold" panose="020F0704030504030204" pitchFamily="34" charset="0"/>
              </a:rPr>
              <a:t>(</a:t>
            </a:r>
            <a:r>
              <a:rPr lang="en-US" altLang="en-US" dirty="0">
                <a:solidFill>
                  <a:schemeClr val="tx2"/>
                </a:solidFill>
                <a:latin typeface="Symbol" panose="05050102010706020507" pitchFamily="18" charset="2"/>
              </a:rPr>
              <a:t>q</a:t>
            </a:r>
            <a:r>
              <a:rPr lang="en-US" altLang="en-US" dirty="0">
                <a:solidFill>
                  <a:schemeClr val="tx2"/>
                </a:solidFill>
                <a:latin typeface="Arial Rounded MT Bold" panose="020F0704030504030204" pitchFamily="34" charset="0"/>
              </a:rPr>
              <a:t>) = m</a:t>
            </a:r>
            <a:r>
              <a:rPr lang="en-US" altLang="en-US" dirty="0">
                <a:solidFill>
                  <a:schemeClr val="tx2"/>
                </a:solidFill>
                <a:latin typeface="Symbol" panose="05050102010706020507" pitchFamily="18" charset="2"/>
              </a:rPr>
              <a:t>l</a:t>
            </a:r>
          </a:p>
        </p:txBody>
      </p:sp>
      <p:sp>
        <p:nvSpPr>
          <p:cNvPr id="18466" name="TextBox 57">
            <a:extLst>
              <a:ext uri="{FF2B5EF4-FFF2-40B4-BE49-F238E27FC236}">
                <a16:creationId xmlns:a16="http://schemas.microsoft.com/office/drawing/2014/main" id="{043B870E-B100-C790-7E08-BECD02022015}"/>
              </a:ext>
            </a:extLst>
          </p:cNvPr>
          <p:cNvSpPr txBox="1">
            <a:spLocks noChangeArrowheads="1"/>
          </p:cNvSpPr>
          <p:nvPr/>
        </p:nvSpPr>
        <p:spPr bwMode="auto">
          <a:xfrm>
            <a:off x="2632075" y="5343525"/>
            <a:ext cx="5894388" cy="461963"/>
          </a:xfrm>
          <a:prstGeom prst="rect">
            <a:avLst/>
          </a:prstGeom>
          <a:solidFill>
            <a:srgbClr val="FFFF00"/>
          </a:solidFill>
          <a:ln>
            <a:noFill/>
          </a:ln>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latin typeface="Arial Rounded MT Bold" panose="020F0704030504030204" pitchFamily="34" charset="0"/>
              </a:rPr>
              <a:t>Same condition as Young’s double slit!</a:t>
            </a:r>
          </a:p>
        </p:txBody>
      </p:sp>
      <p:grpSp>
        <p:nvGrpSpPr>
          <p:cNvPr id="18467" name="Group 158">
            <a:extLst>
              <a:ext uri="{FF2B5EF4-FFF2-40B4-BE49-F238E27FC236}">
                <a16:creationId xmlns:a16="http://schemas.microsoft.com/office/drawing/2014/main" id="{79425BB0-6C24-219B-6A36-D6EDFB5546A4}"/>
              </a:ext>
            </a:extLst>
          </p:cNvPr>
          <p:cNvGrpSpPr>
            <a:grpSpLocks/>
          </p:cNvGrpSpPr>
          <p:nvPr/>
        </p:nvGrpSpPr>
        <p:grpSpPr bwMode="auto">
          <a:xfrm>
            <a:off x="5610225" y="1885950"/>
            <a:ext cx="2295525" cy="1619250"/>
            <a:chOff x="5610225" y="1885950"/>
            <a:chExt cx="2295525" cy="1619250"/>
          </a:xfrm>
        </p:grpSpPr>
        <p:cxnSp>
          <p:nvCxnSpPr>
            <p:cNvPr id="18468" name="Straight Connector 185">
              <a:extLst>
                <a:ext uri="{FF2B5EF4-FFF2-40B4-BE49-F238E27FC236}">
                  <a16:creationId xmlns:a16="http://schemas.microsoft.com/office/drawing/2014/main" id="{54EFF3F2-AAB0-780E-A1C9-EF62D820391A}"/>
                </a:ext>
              </a:extLst>
            </p:cNvPr>
            <p:cNvCxnSpPr>
              <a:cxnSpLocks noChangeShapeType="1"/>
            </p:cNvCxnSpPr>
            <p:nvPr/>
          </p:nvCxnSpPr>
          <p:spPr bwMode="auto">
            <a:xfrm flipV="1">
              <a:off x="5610225" y="1895475"/>
              <a:ext cx="2266950" cy="1152526"/>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69" name="Straight Connector 185">
              <a:extLst>
                <a:ext uri="{FF2B5EF4-FFF2-40B4-BE49-F238E27FC236}">
                  <a16:creationId xmlns:a16="http://schemas.microsoft.com/office/drawing/2014/main" id="{07F66C28-D3B3-3FBC-51D8-0CE32211B408}"/>
                </a:ext>
              </a:extLst>
            </p:cNvPr>
            <p:cNvCxnSpPr>
              <a:cxnSpLocks noChangeShapeType="1"/>
            </p:cNvCxnSpPr>
            <p:nvPr/>
          </p:nvCxnSpPr>
          <p:spPr bwMode="auto">
            <a:xfrm flipV="1">
              <a:off x="5610225" y="1885950"/>
              <a:ext cx="2295525" cy="131445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70" name="Straight Connector 185">
              <a:extLst>
                <a:ext uri="{FF2B5EF4-FFF2-40B4-BE49-F238E27FC236}">
                  <a16:creationId xmlns:a16="http://schemas.microsoft.com/office/drawing/2014/main" id="{2FA54E6B-A4BC-7D3E-1CDE-00272486EAA9}"/>
                </a:ext>
              </a:extLst>
            </p:cNvPr>
            <p:cNvCxnSpPr>
              <a:cxnSpLocks noChangeShapeType="1"/>
            </p:cNvCxnSpPr>
            <p:nvPr/>
          </p:nvCxnSpPr>
          <p:spPr bwMode="auto">
            <a:xfrm flipV="1">
              <a:off x="5686425" y="1905000"/>
              <a:ext cx="2162175" cy="144780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471" name="Straight Connector 185">
              <a:extLst>
                <a:ext uri="{FF2B5EF4-FFF2-40B4-BE49-F238E27FC236}">
                  <a16:creationId xmlns:a16="http://schemas.microsoft.com/office/drawing/2014/main" id="{9700C51F-3661-8BE7-BE27-5493FB65A80D}"/>
                </a:ext>
              </a:extLst>
            </p:cNvPr>
            <p:cNvCxnSpPr>
              <a:cxnSpLocks noChangeShapeType="1"/>
            </p:cNvCxnSpPr>
            <p:nvPr/>
          </p:nvCxnSpPr>
          <p:spPr bwMode="auto">
            <a:xfrm flipV="1">
              <a:off x="5686425" y="1905000"/>
              <a:ext cx="2162175" cy="16002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Straight Connector 185">
            <a:extLst>
              <a:ext uri="{FF2B5EF4-FFF2-40B4-BE49-F238E27FC236}">
                <a16:creationId xmlns:a16="http://schemas.microsoft.com/office/drawing/2014/main" id="{DFDA7F8C-E178-6DF2-430C-FC59B6FF8EB3}"/>
              </a:ext>
            </a:extLst>
          </p:cNvPr>
          <p:cNvCxnSpPr>
            <a:cxnSpLocks noChangeShapeType="1"/>
          </p:cNvCxnSpPr>
          <p:nvPr/>
        </p:nvCxnSpPr>
        <p:spPr bwMode="auto">
          <a:xfrm flipV="1">
            <a:off x="1828800" y="1431925"/>
            <a:ext cx="6073775" cy="176053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9459" name="Straight Connector 168">
            <a:extLst>
              <a:ext uri="{FF2B5EF4-FFF2-40B4-BE49-F238E27FC236}">
                <a16:creationId xmlns:a16="http://schemas.microsoft.com/office/drawing/2014/main" id="{45BD157A-3E5E-10F7-D33E-16A50C61AE46}"/>
              </a:ext>
            </a:extLst>
          </p:cNvPr>
          <p:cNvCxnSpPr>
            <a:cxnSpLocks noChangeShapeType="1"/>
          </p:cNvCxnSpPr>
          <p:nvPr/>
        </p:nvCxnSpPr>
        <p:spPr bwMode="auto">
          <a:xfrm rot="5400000">
            <a:off x="1181100" y="2011363"/>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9460" name="Straight Connector 184">
            <a:extLst>
              <a:ext uri="{FF2B5EF4-FFF2-40B4-BE49-F238E27FC236}">
                <a16:creationId xmlns:a16="http://schemas.microsoft.com/office/drawing/2014/main" id="{6F7A685C-0A4C-43C1-8604-8C6FA4F59E86}"/>
              </a:ext>
            </a:extLst>
          </p:cNvPr>
          <p:cNvCxnSpPr>
            <a:cxnSpLocks noChangeShapeType="1"/>
          </p:cNvCxnSpPr>
          <p:nvPr/>
        </p:nvCxnSpPr>
        <p:spPr bwMode="auto">
          <a:xfrm>
            <a:off x="1828800" y="3429000"/>
            <a:ext cx="63246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461" name="Arc 45">
            <a:extLst>
              <a:ext uri="{FF2B5EF4-FFF2-40B4-BE49-F238E27FC236}">
                <a16:creationId xmlns:a16="http://schemas.microsoft.com/office/drawing/2014/main" id="{5DEB6270-5735-89C5-5B2F-2BCDE3D38FA2}"/>
              </a:ext>
            </a:extLst>
          </p:cNvPr>
          <p:cNvSpPr>
            <a:spLocks/>
          </p:cNvSpPr>
          <p:nvPr/>
        </p:nvSpPr>
        <p:spPr bwMode="auto">
          <a:xfrm>
            <a:off x="3857625" y="2881313"/>
            <a:ext cx="249238" cy="547687"/>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 name="TextBox 6">
            <a:extLst>
              <a:ext uri="{FF2B5EF4-FFF2-40B4-BE49-F238E27FC236}">
                <a16:creationId xmlns:a16="http://schemas.microsoft.com/office/drawing/2014/main" id="{60BA5A3F-0D1F-C012-04A1-DED77465187F}"/>
              </a:ext>
            </a:extLst>
          </p:cNvPr>
          <p:cNvSpPr txBox="1"/>
          <p:nvPr/>
        </p:nvSpPr>
        <p:spPr bwMode="auto">
          <a:xfrm>
            <a:off x="4119563" y="290512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grpSp>
        <p:nvGrpSpPr>
          <p:cNvPr id="2" name="Group 90">
            <a:extLst>
              <a:ext uri="{FF2B5EF4-FFF2-40B4-BE49-F238E27FC236}">
                <a16:creationId xmlns:a16="http://schemas.microsoft.com/office/drawing/2014/main" id="{DD23D796-A248-403E-A1AC-833BF98BCAA7}"/>
              </a:ext>
            </a:extLst>
          </p:cNvPr>
          <p:cNvGrpSpPr/>
          <p:nvPr/>
        </p:nvGrpSpPr>
        <p:grpSpPr>
          <a:xfrm>
            <a:off x="1143000" y="2682146"/>
            <a:ext cx="533400" cy="461665"/>
            <a:chOff x="2743200" y="3581400"/>
            <a:chExt cx="533400" cy="461665"/>
          </a:xfrm>
          <a:solidFill>
            <a:srgbClr val="000066"/>
          </a:solidFill>
        </p:grpSpPr>
        <p:sp>
          <p:nvSpPr>
            <p:cNvPr id="10" name="Left Brace 9">
              <a:extLst>
                <a:ext uri="{FF2B5EF4-FFF2-40B4-BE49-F238E27FC236}">
                  <a16:creationId xmlns:a16="http://schemas.microsoft.com/office/drawing/2014/main" id="{6FFA5C00-80AF-3A39-D43F-05367B2951BB}"/>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1" name="TextBox 10">
              <a:extLst>
                <a:ext uri="{FF2B5EF4-FFF2-40B4-BE49-F238E27FC236}">
                  <a16:creationId xmlns:a16="http://schemas.microsoft.com/office/drawing/2014/main" id="{D3129F53-DBC6-E804-93D1-AA71CC1D26F9}"/>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cxnSp>
        <p:nvCxnSpPr>
          <p:cNvPr id="19464" name="Straight Arrow Connector 94">
            <a:extLst>
              <a:ext uri="{FF2B5EF4-FFF2-40B4-BE49-F238E27FC236}">
                <a16:creationId xmlns:a16="http://schemas.microsoft.com/office/drawing/2014/main" id="{BEE25569-451A-6642-46B6-6F9126FB184C}"/>
              </a:ext>
            </a:extLst>
          </p:cNvPr>
          <p:cNvCxnSpPr>
            <a:cxnSpLocks noChangeShapeType="1"/>
          </p:cNvCxnSpPr>
          <p:nvPr/>
        </p:nvCxnSpPr>
        <p:spPr bwMode="auto">
          <a:xfrm flipV="1">
            <a:off x="1905000" y="1423988"/>
            <a:ext cx="6019800" cy="23812"/>
          </a:xfrm>
          <a:prstGeom prst="straightConnector1">
            <a:avLst/>
          </a:prstGeom>
          <a:noFill/>
          <a:ln w="28575" algn="ctr">
            <a:solidFill>
              <a:srgbClr val="F58B95"/>
            </a:solidFill>
            <a:round/>
            <a:headEnd type="arrow" w="med" len="med"/>
            <a:tailEnd type="arrow" w="med" len="med"/>
          </a:ln>
          <a:extLst>
            <a:ext uri="{909E8E84-426E-40DD-AFC4-6F175D3DCCD1}">
              <a14:hiddenFill xmlns:a14="http://schemas.microsoft.com/office/drawing/2010/main">
                <a:noFill/>
              </a14:hiddenFill>
            </a:ext>
          </a:extLst>
        </p:spPr>
      </p:cxnSp>
      <p:sp>
        <p:nvSpPr>
          <p:cNvPr id="19465" name="TextBox 92">
            <a:extLst>
              <a:ext uri="{FF2B5EF4-FFF2-40B4-BE49-F238E27FC236}">
                <a16:creationId xmlns:a16="http://schemas.microsoft.com/office/drawing/2014/main" id="{845B6E37-8470-1F6C-7CC0-C12D0B22ECE9}"/>
              </a:ext>
            </a:extLst>
          </p:cNvPr>
          <p:cNvSpPr txBox="1">
            <a:spLocks noChangeArrowheads="1"/>
          </p:cNvSpPr>
          <p:nvPr/>
        </p:nvSpPr>
        <p:spPr bwMode="auto">
          <a:xfrm>
            <a:off x="4506913" y="1195388"/>
            <a:ext cx="369887" cy="461962"/>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F58B95"/>
                </a:solidFill>
              </a:rPr>
              <a:t>L</a:t>
            </a:r>
          </a:p>
        </p:txBody>
      </p:sp>
      <p:grpSp>
        <p:nvGrpSpPr>
          <p:cNvPr id="19466" name="Group 144">
            <a:extLst>
              <a:ext uri="{FF2B5EF4-FFF2-40B4-BE49-F238E27FC236}">
                <a16:creationId xmlns:a16="http://schemas.microsoft.com/office/drawing/2014/main" id="{F0207616-B4A9-EB0F-3DB3-CCDAF44D8134}"/>
              </a:ext>
            </a:extLst>
          </p:cNvPr>
          <p:cNvGrpSpPr>
            <a:grpSpLocks/>
          </p:cNvGrpSpPr>
          <p:nvPr/>
        </p:nvGrpSpPr>
        <p:grpSpPr bwMode="auto">
          <a:xfrm>
            <a:off x="1854200" y="2576513"/>
            <a:ext cx="646113" cy="550862"/>
            <a:chOff x="2071689" y="3276600"/>
            <a:chExt cx="646699" cy="551112"/>
          </a:xfrm>
        </p:grpSpPr>
        <p:cxnSp>
          <p:nvCxnSpPr>
            <p:cNvPr id="19481" name="Straight Connector 63">
              <a:extLst>
                <a:ext uri="{FF2B5EF4-FFF2-40B4-BE49-F238E27FC236}">
                  <a16:creationId xmlns:a16="http://schemas.microsoft.com/office/drawing/2014/main" id="{4EB8A757-498B-63F2-07D4-3C8B3AC8D609}"/>
                </a:ext>
              </a:extLst>
            </p:cNvPr>
            <p:cNvCxnSpPr>
              <a:cxnSpLocks noChangeShapeType="1"/>
            </p:cNvCxnSpPr>
            <p:nvPr/>
          </p:nvCxnSpPr>
          <p:spPr bwMode="auto">
            <a:xfrm rot="16200000" flipH="1">
              <a:off x="1942339" y="3558350"/>
              <a:ext cx="398712" cy="14001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A561DCD3-9471-802E-9B1E-C342E1214A33}"/>
                </a:ext>
              </a:extLst>
            </p:cNvPr>
            <p:cNvSpPr txBox="1"/>
            <p:nvPr/>
          </p:nvSpPr>
          <p:spPr bwMode="auto">
            <a:xfrm>
              <a:off x="2362465" y="3276600"/>
              <a:ext cx="355923" cy="524113"/>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sp>
          <p:nvSpPr>
            <p:cNvPr id="19483" name="Freeform 123">
              <a:extLst>
                <a:ext uri="{FF2B5EF4-FFF2-40B4-BE49-F238E27FC236}">
                  <a16:creationId xmlns:a16="http://schemas.microsoft.com/office/drawing/2014/main" id="{4DA0666C-CAB8-8948-EE1F-7D6ED153863C}"/>
                </a:ext>
              </a:extLst>
            </p:cNvPr>
            <p:cNvSpPr>
              <a:spLocks/>
            </p:cNvSpPr>
            <p:nvPr/>
          </p:nvSpPr>
          <p:spPr bwMode="auto">
            <a:xfrm>
              <a:off x="2108164" y="3563483"/>
              <a:ext cx="272955" cy="95535"/>
            </a:xfrm>
            <a:custGeom>
              <a:avLst/>
              <a:gdLst>
                <a:gd name="T0" fmla="*/ 272955 w 272955"/>
                <a:gd name="T1" fmla="*/ 0 h 95535"/>
                <a:gd name="T2" fmla="*/ 150125 w 272955"/>
                <a:gd name="T3" fmla="*/ 40943 h 95535"/>
                <a:gd name="T4" fmla="*/ 0 w 272955"/>
                <a:gd name="T5" fmla="*/ 95535 h 95535"/>
                <a:gd name="T6" fmla="*/ 0 60000 65536"/>
                <a:gd name="T7" fmla="*/ 0 60000 65536"/>
                <a:gd name="T8" fmla="*/ 0 60000 65536"/>
                <a:gd name="T9" fmla="*/ 0 w 272955"/>
                <a:gd name="T10" fmla="*/ 0 h 95535"/>
                <a:gd name="T11" fmla="*/ 272955 w 272955"/>
                <a:gd name="T12" fmla="*/ 95535 h 95535"/>
              </a:gdLst>
              <a:ahLst/>
              <a:cxnLst>
                <a:cxn ang="T6">
                  <a:pos x="T0" y="T1"/>
                </a:cxn>
                <a:cxn ang="T7">
                  <a:pos x="T2" y="T3"/>
                </a:cxn>
                <a:cxn ang="T8">
                  <a:pos x="T4" y="T5"/>
                </a:cxn>
              </a:cxnLst>
              <a:rect l="T9" t="T10" r="T11" b="T12"/>
              <a:pathLst>
                <a:path w="272955" h="95535">
                  <a:moveTo>
                    <a:pt x="272955" y="0"/>
                  </a:moveTo>
                  <a:lnTo>
                    <a:pt x="150125" y="40943"/>
                  </a:lnTo>
                  <a:cubicBezTo>
                    <a:pt x="104632" y="56866"/>
                    <a:pt x="52316" y="76200"/>
                    <a:pt x="0" y="95535"/>
                  </a:cubicBezTo>
                </a:path>
              </a:pathLst>
            </a:custGeom>
            <a:solidFill>
              <a:schemeClr val="accent1"/>
            </a:solidFill>
            <a:ln w="19050" cap="flat" cmpd="sng" algn="ctr">
              <a:solidFill>
                <a:schemeClr val="tx1"/>
              </a:solidFill>
              <a:prstDash val="solid"/>
              <a:round/>
              <a:headEnd type="none" w="med" len="med"/>
              <a:tailEnd type="arrow" w="med" len="med"/>
            </a:ln>
          </p:spPr>
          <p:txBody>
            <a:bodyPr/>
            <a:lstStyle/>
            <a:p>
              <a:endParaRPr lang="en-IN"/>
            </a:p>
          </p:txBody>
        </p:sp>
      </p:grpSp>
      <p:cxnSp>
        <p:nvCxnSpPr>
          <p:cNvPr id="19467" name="Straight Connector 247">
            <a:extLst>
              <a:ext uri="{FF2B5EF4-FFF2-40B4-BE49-F238E27FC236}">
                <a16:creationId xmlns:a16="http://schemas.microsoft.com/office/drawing/2014/main" id="{9E2FCB59-3FFD-2A34-313C-22DFCEFDD34D}"/>
              </a:ext>
            </a:extLst>
          </p:cNvPr>
          <p:cNvCxnSpPr>
            <a:cxnSpLocks noChangeShapeType="1"/>
          </p:cNvCxnSpPr>
          <p:nvPr/>
        </p:nvCxnSpPr>
        <p:spPr bwMode="auto">
          <a:xfrm rot="5400000">
            <a:off x="5753100" y="3230563"/>
            <a:ext cx="43434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468" name="Straight Connector 168">
            <a:extLst>
              <a:ext uri="{FF2B5EF4-FFF2-40B4-BE49-F238E27FC236}">
                <a16:creationId xmlns:a16="http://schemas.microsoft.com/office/drawing/2014/main" id="{0375ED63-DFA4-34F1-FAC4-A320B36752A4}"/>
              </a:ext>
            </a:extLst>
          </p:cNvPr>
          <p:cNvCxnSpPr>
            <a:cxnSpLocks noChangeShapeType="1"/>
          </p:cNvCxnSpPr>
          <p:nvPr/>
        </p:nvCxnSpPr>
        <p:spPr bwMode="auto">
          <a:xfrm rot="5400000">
            <a:off x="1184275" y="4402138"/>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9469" name="Straight Connector 185">
            <a:extLst>
              <a:ext uri="{FF2B5EF4-FFF2-40B4-BE49-F238E27FC236}">
                <a16:creationId xmlns:a16="http://schemas.microsoft.com/office/drawing/2014/main" id="{14E19A1E-D8CF-1410-C2C4-38FD1AD45C83}"/>
              </a:ext>
            </a:extLst>
          </p:cNvPr>
          <p:cNvCxnSpPr>
            <a:cxnSpLocks noChangeShapeType="1"/>
          </p:cNvCxnSpPr>
          <p:nvPr/>
        </p:nvCxnSpPr>
        <p:spPr bwMode="auto">
          <a:xfrm flipV="1">
            <a:off x="1828800" y="1423988"/>
            <a:ext cx="6073775" cy="131127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9470" name="Straight Connector 185">
            <a:extLst>
              <a:ext uri="{FF2B5EF4-FFF2-40B4-BE49-F238E27FC236}">
                <a16:creationId xmlns:a16="http://schemas.microsoft.com/office/drawing/2014/main" id="{60AF21FC-485D-B0EB-15F4-0569C2A5DDC2}"/>
              </a:ext>
            </a:extLst>
          </p:cNvPr>
          <p:cNvCxnSpPr>
            <a:cxnSpLocks noChangeShapeType="1"/>
          </p:cNvCxnSpPr>
          <p:nvPr/>
        </p:nvCxnSpPr>
        <p:spPr bwMode="auto">
          <a:xfrm flipV="1">
            <a:off x="1828800" y="1439863"/>
            <a:ext cx="6073775" cy="22098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4" name="Group 90">
            <a:extLst>
              <a:ext uri="{FF2B5EF4-FFF2-40B4-BE49-F238E27FC236}">
                <a16:creationId xmlns:a16="http://schemas.microsoft.com/office/drawing/2014/main" id="{F1448EC5-6B36-45A7-FE86-7D50886F9457}"/>
              </a:ext>
            </a:extLst>
          </p:cNvPr>
          <p:cNvGrpSpPr/>
          <p:nvPr/>
        </p:nvGrpSpPr>
        <p:grpSpPr>
          <a:xfrm>
            <a:off x="1143000" y="3163581"/>
            <a:ext cx="533400" cy="461665"/>
            <a:chOff x="2743200" y="3581400"/>
            <a:chExt cx="533400" cy="461665"/>
          </a:xfrm>
          <a:solidFill>
            <a:srgbClr val="000066"/>
          </a:solidFill>
        </p:grpSpPr>
        <p:sp>
          <p:nvSpPr>
            <p:cNvPr id="28" name="Left Brace 27">
              <a:extLst>
                <a:ext uri="{FF2B5EF4-FFF2-40B4-BE49-F238E27FC236}">
                  <a16:creationId xmlns:a16="http://schemas.microsoft.com/office/drawing/2014/main" id="{E132D62B-1E04-05D2-34D5-3487E14532E9}"/>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29" name="TextBox 28">
              <a:extLst>
                <a:ext uri="{FF2B5EF4-FFF2-40B4-BE49-F238E27FC236}">
                  <a16:creationId xmlns:a16="http://schemas.microsoft.com/office/drawing/2014/main" id="{ED1A8F58-8E81-5C01-3BB3-5E8BF8ECD2C9}"/>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19472" name="Group 32">
            <a:extLst>
              <a:ext uri="{FF2B5EF4-FFF2-40B4-BE49-F238E27FC236}">
                <a16:creationId xmlns:a16="http://schemas.microsoft.com/office/drawing/2014/main" id="{E81EC132-ACDB-A83B-709E-5A4BC42E2C4A}"/>
              </a:ext>
            </a:extLst>
          </p:cNvPr>
          <p:cNvGrpSpPr>
            <a:grpSpLocks/>
          </p:cNvGrpSpPr>
          <p:nvPr/>
        </p:nvGrpSpPr>
        <p:grpSpPr bwMode="auto">
          <a:xfrm>
            <a:off x="2479675" y="2039938"/>
            <a:ext cx="544513" cy="1327150"/>
            <a:chOff x="2479342" y="2505694"/>
            <a:chExt cx="544214" cy="1326584"/>
          </a:xfrm>
        </p:grpSpPr>
        <p:sp>
          <p:nvSpPr>
            <p:cNvPr id="19478" name="TextBox 33">
              <a:extLst>
                <a:ext uri="{FF2B5EF4-FFF2-40B4-BE49-F238E27FC236}">
                  <a16:creationId xmlns:a16="http://schemas.microsoft.com/office/drawing/2014/main" id="{504598B0-40BA-9E29-7C64-93ADC8C82623}"/>
                </a:ext>
              </a:extLst>
            </p:cNvPr>
            <p:cNvSpPr txBox="1">
              <a:spLocks noChangeArrowheads="1"/>
            </p:cNvSpPr>
            <p:nvPr/>
          </p:nvSpPr>
          <p:spPr bwMode="auto">
            <a:xfrm>
              <a:off x="2479342" y="250569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1</a:t>
              </a:r>
            </a:p>
          </p:txBody>
        </p:sp>
        <p:sp>
          <p:nvSpPr>
            <p:cNvPr id="19479" name="TextBox 34">
              <a:extLst>
                <a:ext uri="{FF2B5EF4-FFF2-40B4-BE49-F238E27FC236}">
                  <a16:creationId xmlns:a16="http://schemas.microsoft.com/office/drawing/2014/main" id="{21A283ED-02ED-9CE2-C7CB-AD99A80B3BC4}"/>
                </a:ext>
              </a:extLst>
            </p:cNvPr>
            <p:cNvSpPr txBox="1">
              <a:spLocks noChangeArrowheads="1"/>
            </p:cNvSpPr>
            <p:nvPr/>
          </p:nvSpPr>
          <p:spPr bwMode="auto">
            <a:xfrm>
              <a:off x="2572366" y="29312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2</a:t>
              </a:r>
            </a:p>
          </p:txBody>
        </p:sp>
        <p:sp>
          <p:nvSpPr>
            <p:cNvPr id="19480" name="TextBox 35">
              <a:extLst>
                <a:ext uri="{FF2B5EF4-FFF2-40B4-BE49-F238E27FC236}">
                  <a16:creationId xmlns:a16="http://schemas.microsoft.com/office/drawing/2014/main" id="{09DDD5CE-AE11-FEED-1271-DFFA5762FFAA}"/>
                </a:ext>
              </a:extLst>
            </p:cNvPr>
            <p:cNvSpPr txBox="1">
              <a:spLocks noChangeArrowheads="1"/>
            </p:cNvSpPr>
            <p:nvPr/>
          </p:nvSpPr>
          <p:spPr bwMode="auto">
            <a:xfrm>
              <a:off x="2667368" y="337061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3</a:t>
              </a:r>
            </a:p>
          </p:txBody>
        </p:sp>
      </p:grpSp>
      <p:sp>
        <p:nvSpPr>
          <p:cNvPr id="19473" name="Rectangle 40">
            <a:extLst>
              <a:ext uri="{FF2B5EF4-FFF2-40B4-BE49-F238E27FC236}">
                <a16:creationId xmlns:a16="http://schemas.microsoft.com/office/drawing/2014/main" id="{9BCA2A1E-D637-3BFC-622C-46E8B3B5DDCD}"/>
              </a:ext>
            </a:extLst>
          </p:cNvPr>
          <p:cNvSpPr>
            <a:spLocks noChangeArrowheads="1"/>
          </p:cNvSpPr>
          <p:nvPr/>
        </p:nvSpPr>
        <p:spPr bwMode="auto">
          <a:xfrm rot="-1020000">
            <a:off x="1973263" y="2970213"/>
            <a:ext cx="152400" cy="1524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cxnSp>
        <p:nvCxnSpPr>
          <p:cNvPr id="19474" name="Straight Connector 170">
            <a:extLst>
              <a:ext uri="{FF2B5EF4-FFF2-40B4-BE49-F238E27FC236}">
                <a16:creationId xmlns:a16="http://schemas.microsoft.com/office/drawing/2014/main" id="{611E799D-323C-BA27-52C5-EA7602A51E85}"/>
              </a:ext>
            </a:extLst>
          </p:cNvPr>
          <p:cNvCxnSpPr>
            <a:cxnSpLocks noChangeShapeType="1"/>
          </p:cNvCxnSpPr>
          <p:nvPr/>
        </p:nvCxnSpPr>
        <p:spPr bwMode="auto">
          <a:xfrm rot="5400000">
            <a:off x="1677987" y="3413126"/>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9475" name="Straight Connector 170">
            <a:extLst>
              <a:ext uri="{FF2B5EF4-FFF2-40B4-BE49-F238E27FC236}">
                <a16:creationId xmlns:a16="http://schemas.microsoft.com/office/drawing/2014/main" id="{55491445-D2A5-4C74-7D37-035B1DD34623}"/>
              </a:ext>
            </a:extLst>
          </p:cNvPr>
          <p:cNvCxnSpPr>
            <a:cxnSpLocks noChangeShapeType="1"/>
          </p:cNvCxnSpPr>
          <p:nvPr/>
        </p:nvCxnSpPr>
        <p:spPr bwMode="auto">
          <a:xfrm rot="5400000">
            <a:off x="1674812" y="2952751"/>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sp>
        <p:nvSpPr>
          <p:cNvPr id="47" name="Rectangle 1043">
            <a:extLst>
              <a:ext uri="{FF2B5EF4-FFF2-40B4-BE49-F238E27FC236}">
                <a16:creationId xmlns:a16="http://schemas.microsoft.com/office/drawing/2014/main" id="{5660F768-177E-FB84-FAA1-0BBFBD82B8A3}"/>
              </a:ext>
            </a:extLst>
          </p:cNvPr>
          <p:cNvSpPr txBox="1">
            <a:spLocks noChangeArrowheads="1"/>
          </p:cNvSpPr>
          <p:nvPr/>
        </p:nvSpPr>
        <p:spPr>
          <a:xfrm>
            <a:off x="0" y="223838"/>
            <a:ext cx="9144000" cy="768350"/>
          </a:xfrm>
          <a:prstGeom prst="rect">
            <a:avLst/>
          </a:prstGeom>
          <a:noFill/>
        </p:spPr>
        <p:txBody>
          <a:bodyPr/>
          <a:lstStyle/>
          <a:p>
            <a:pPr>
              <a:defRPr/>
            </a:pPr>
            <a:r>
              <a:rPr lang="en-US" sz="4400" b="1" kern="0" dirty="0">
                <a:solidFill>
                  <a:srgbClr val="00B050"/>
                </a:solidFill>
                <a:latin typeface="+mj-lt"/>
                <a:ea typeface="+mj-ea"/>
                <a:cs typeface="+mj-cs"/>
              </a:rPr>
              <a:t>Example</a:t>
            </a:r>
          </a:p>
        </p:txBody>
      </p:sp>
      <p:sp>
        <p:nvSpPr>
          <p:cNvPr id="19477" name="Text Box 1084">
            <a:extLst>
              <a:ext uri="{FF2B5EF4-FFF2-40B4-BE49-F238E27FC236}">
                <a16:creationId xmlns:a16="http://schemas.microsoft.com/office/drawing/2014/main" id="{749ABC30-5B02-3689-E6F3-DFBA6FE0CBB9}"/>
              </a:ext>
            </a:extLst>
          </p:cNvPr>
          <p:cNvSpPr txBox="1">
            <a:spLocks noChangeArrowheads="1"/>
          </p:cNvSpPr>
          <p:nvPr/>
        </p:nvSpPr>
        <p:spPr bwMode="auto">
          <a:xfrm>
            <a:off x="533400" y="4475163"/>
            <a:ext cx="8150225" cy="1187450"/>
          </a:xfrm>
          <a:prstGeom prst="rect">
            <a:avLst/>
          </a:prstGeom>
          <a:solidFill>
            <a:srgbClr val="FFFF00"/>
          </a:solid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latin typeface="Times New Roman" panose="02020603050405020304" pitchFamily="18" charset="0"/>
              </a:rPr>
              <a:t>All 3 rays are interfering constructively at the point shown. If the intensity from ray 1 is I</a:t>
            </a:r>
            <a:r>
              <a:rPr lang="en-US" altLang="en-US" baseline="-25000">
                <a:latin typeface="Times New Roman" panose="02020603050405020304" pitchFamily="18" charset="0"/>
              </a:rPr>
              <a:t>0</a:t>
            </a:r>
            <a:r>
              <a:rPr lang="en-US" altLang="en-US">
                <a:latin typeface="Times New Roman" panose="02020603050405020304" pitchFamily="18" charset="0"/>
              </a:rPr>
              <a:t> , what is the combined intensity of all 3 rays?   </a:t>
            </a:r>
            <a:r>
              <a:rPr lang="en-US" altLang="en-US">
                <a:solidFill>
                  <a:schemeClr val="tx2"/>
                </a:solidFill>
                <a:latin typeface="Times New Roman" panose="02020603050405020304" pitchFamily="18" charset="0"/>
              </a:rPr>
              <a:t>1) I</a:t>
            </a:r>
            <a:r>
              <a:rPr lang="en-US" altLang="en-US" baseline="-25000">
                <a:solidFill>
                  <a:schemeClr val="tx2"/>
                </a:solidFill>
                <a:latin typeface="Times New Roman" panose="02020603050405020304" pitchFamily="18" charset="0"/>
              </a:rPr>
              <a:t>0</a:t>
            </a:r>
            <a:r>
              <a:rPr lang="en-US" altLang="en-US">
                <a:solidFill>
                  <a:schemeClr val="tx2"/>
                </a:solidFill>
                <a:latin typeface="Times New Roman" panose="02020603050405020304" pitchFamily="18" charset="0"/>
              </a:rPr>
              <a:t>     		2) 3 I</a:t>
            </a:r>
            <a:r>
              <a:rPr lang="en-US" altLang="en-US" baseline="-25000">
                <a:solidFill>
                  <a:schemeClr val="tx2"/>
                </a:solidFill>
                <a:latin typeface="Times New Roman" panose="02020603050405020304" pitchFamily="18" charset="0"/>
              </a:rPr>
              <a:t>0</a:t>
            </a:r>
            <a:r>
              <a:rPr lang="en-US" altLang="en-US">
                <a:solidFill>
                  <a:schemeClr val="tx2"/>
                </a:solidFill>
                <a:latin typeface="Times New Roman" panose="02020603050405020304" pitchFamily="18" charset="0"/>
              </a:rPr>
              <a:t>     	3) 9 I</a:t>
            </a:r>
            <a:r>
              <a:rPr lang="en-US" altLang="en-US" baseline="-25000">
                <a:solidFill>
                  <a:schemeClr val="tx2"/>
                </a:solidFill>
                <a:latin typeface="Times New Roman" panose="02020603050405020304" pitchFamily="18" charset="0"/>
              </a:rPr>
              <a:t>0</a:t>
            </a:r>
            <a:r>
              <a:rPr lang="en-US" altLang="en-US">
                <a:solidFill>
                  <a:schemeClr val="tx2"/>
                </a:solidFill>
                <a:latin typeface="Times New Roman" panose="02020603050405020304" pitchFamily="18" charset="0"/>
              </a:rPr>
              <a:t> 	</a:t>
            </a:r>
            <a:endParaRPr lang="en-US" altLang="en-US">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Line 4">
            <a:extLst>
              <a:ext uri="{FF2B5EF4-FFF2-40B4-BE49-F238E27FC236}">
                <a16:creationId xmlns:a16="http://schemas.microsoft.com/office/drawing/2014/main" id="{063F4B01-35C0-65F7-5B93-B3AA26F612E6}"/>
              </a:ext>
            </a:extLst>
          </p:cNvPr>
          <p:cNvSpPr>
            <a:spLocks noChangeShapeType="1"/>
          </p:cNvSpPr>
          <p:nvPr/>
        </p:nvSpPr>
        <p:spPr bwMode="auto">
          <a:xfrm>
            <a:off x="4876800" y="1965325"/>
            <a:ext cx="228600"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6147" name="Line 5">
            <a:extLst>
              <a:ext uri="{FF2B5EF4-FFF2-40B4-BE49-F238E27FC236}">
                <a16:creationId xmlns:a16="http://schemas.microsoft.com/office/drawing/2014/main" id="{57E1235B-2543-9574-13B8-05B52012DE0C}"/>
              </a:ext>
            </a:extLst>
          </p:cNvPr>
          <p:cNvSpPr>
            <a:spLocks noChangeShapeType="1"/>
          </p:cNvSpPr>
          <p:nvPr/>
        </p:nvSpPr>
        <p:spPr bwMode="auto">
          <a:xfrm>
            <a:off x="5497513" y="1965325"/>
            <a:ext cx="228600"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6148" name="Text Box 6">
            <a:extLst>
              <a:ext uri="{FF2B5EF4-FFF2-40B4-BE49-F238E27FC236}">
                <a16:creationId xmlns:a16="http://schemas.microsoft.com/office/drawing/2014/main" id="{3DA50CCF-B28A-780C-CB60-ED9FCCBF42A8}"/>
              </a:ext>
            </a:extLst>
          </p:cNvPr>
          <p:cNvSpPr txBox="1">
            <a:spLocks noChangeArrowheads="1"/>
          </p:cNvSpPr>
          <p:nvPr/>
        </p:nvSpPr>
        <p:spPr bwMode="auto">
          <a:xfrm>
            <a:off x="246063" y="201613"/>
            <a:ext cx="8686800" cy="769441"/>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400" b="1" dirty="0">
                <a:solidFill>
                  <a:srgbClr val="00B050"/>
                </a:solidFill>
                <a:latin typeface="+mj-lt"/>
                <a:ea typeface="+mj-ea"/>
                <a:cs typeface="+mj-cs"/>
              </a:rPr>
              <a:t>Waves</a:t>
            </a:r>
          </a:p>
        </p:txBody>
      </p:sp>
      <p:sp>
        <p:nvSpPr>
          <p:cNvPr id="6149" name="Text Box 26">
            <a:extLst>
              <a:ext uri="{FF2B5EF4-FFF2-40B4-BE49-F238E27FC236}">
                <a16:creationId xmlns:a16="http://schemas.microsoft.com/office/drawing/2014/main" id="{3B926B60-FB83-DD8E-5BC3-A82B5225E9CE}"/>
              </a:ext>
            </a:extLst>
          </p:cNvPr>
          <p:cNvSpPr txBox="1">
            <a:spLocks noChangeArrowheads="1"/>
          </p:cNvSpPr>
          <p:nvPr/>
        </p:nvSpPr>
        <p:spPr bwMode="auto">
          <a:xfrm>
            <a:off x="246063" y="968375"/>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en-US" altLang="en-US" sz="2400" dirty="0">
                <a:solidFill>
                  <a:srgbClr val="FF0000"/>
                </a:solidFill>
                <a:latin typeface="Tahoma" panose="020B0604030504040204" pitchFamily="34" charset="0"/>
              </a:rPr>
              <a:t>Wave:</a:t>
            </a:r>
          </a:p>
          <a:p>
            <a:pPr marL="342900" indent="-342900">
              <a:spcBef>
                <a:spcPct val="0"/>
              </a:spcBef>
            </a:pPr>
            <a:r>
              <a:rPr lang="en-US" altLang="en-US" sz="2400" b="0" dirty="0">
                <a:latin typeface="Tahoma" panose="020B0604030504040204" pitchFamily="34" charset="0"/>
              </a:rPr>
              <a:t>variation (disturbance) of physical quantity that propagates through space</a:t>
            </a:r>
          </a:p>
        </p:txBody>
      </p:sp>
      <p:graphicFrame>
        <p:nvGraphicFramePr>
          <p:cNvPr id="34824" name="Object 28">
            <a:extLst>
              <a:ext uri="{FF2B5EF4-FFF2-40B4-BE49-F238E27FC236}">
                <a16:creationId xmlns:a16="http://schemas.microsoft.com/office/drawing/2014/main" id="{FAC1F08B-C56B-423D-33E8-E2679E4D6AA8}"/>
              </a:ext>
            </a:extLst>
          </p:cNvPr>
          <p:cNvGraphicFramePr>
            <a:graphicFrameLocks noChangeAspect="1"/>
          </p:cNvGraphicFramePr>
          <p:nvPr>
            <p:extLst>
              <p:ext uri="{D42A27DB-BD31-4B8C-83A1-F6EECF244321}">
                <p14:modId xmlns:p14="http://schemas.microsoft.com/office/powerpoint/2010/main" val="2233961215"/>
              </p:ext>
            </p:extLst>
          </p:nvPr>
        </p:nvGraphicFramePr>
        <p:xfrm>
          <a:off x="623887" y="3120232"/>
          <a:ext cx="3565525" cy="420688"/>
        </p:xfrm>
        <a:graphic>
          <a:graphicData uri="http://schemas.openxmlformats.org/presentationml/2006/ole">
            <mc:AlternateContent xmlns:mc="http://schemas.openxmlformats.org/markup-compatibility/2006">
              <mc:Choice xmlns:v="urn:schemas-microsoft-com:vml" Requires="v">
                <p:oleObj name="Equation" r:id="rId3" imgW="2691232" imgH="317362" progId="Equation.DSMT4">
                  <p:embed/>
                </p:oleObj>
              </mc:Choice>
              <mc:Fallback>
                <p:oleObj name="Equation" r:id="rId3" imgW="2691232" imgH="317362" progId="Equation.DSMT4">
                  <p:embed/>
                  <p:pic>
                    <p:nvPicPr>
                      <p:cNvPr id="34824" name="Object 28">
                        <a:extLst>
                          <a:ext uri="{FF2B5EF4-FFF2-40B4-BE49-F238E27FC236}">
                            <a16:creationId xmlns:a16="http://schemas.microsoft.com/office/drawing/2014/main" id="{FAC1F08B-C56B-423D-33E8-E2679E4D6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 y="3120232"/>
                        <a:ext cx="35655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5" name="Text Box 29">
            <a:extLst>
              <a:ext uri="{FF2B5EF4-FFF2-40B4-BE49-F238E27FC236}">
                <a16:creationId xmlns:a16="http://schemas.microsoft.com/office/drawing/2014/main" id="{79A11710-7657-C6DA-A8EA-EAFC40B77D7B}"/>
              </a:ext>
            </a:extLst>
          </p:cNvPr>
          <p:cNvSpPr txBox="1">
            <a:spLocks noChangeArrowheads="1"/>
          </p:cNvSpPr>
          <p:nvPr/>
        </p:nvSpPr>
        <p:spPr bwMode="auto">
          <a:xfrm>
            <a:off x="246063" y="373209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400" b="0" dirty="0">
                <a:solidFill>
                  <a:srgbClr val="000000"/>
                </a:solidFill>
                <a:latin typeface="Tahoma" panose="020B0604030504040204" pitchFamily="34" charset="0"/>
              </a:rPr>
              <a:t>phase of this wave</a:t>
            </a:r>
          </a:p>
        </p:txBody>
      </p:sp>
      <p:graphicFrame>
        <p:nvGraphicFramePr>
          <p:cNvPr id="34826" name="Object 30">
            <a:extLst>
              <a:ext uri="{FF2B5EF4-FFF2-40B4-BE49-F238E27FC236}">
                <a16:creationId xmlns:a16="http://schemas.microsoft.com/office/drawing/2014/main" id="{38427B2D-912C-B48B-B843-64091EAB922D}"/>
              </a:ext>
            </a:extLst>
          </p:cNvPr>
          <p:cNvGraphicFramePr>
            <a:graphicFrameLocks noChangeAspect="1"/>
          </p:cNvGraphicFramePr>
          <p:nvPr>
            <p:extLst>
              <p:ext uri="{D42A27DB-BD31-4B8C-83A1-F6EECF244321}">
                <p14:modId xmlns:p14="http://schemas.microsoft.com/office/powerpoint/2010/main" val="3370299782"/>
              </p:ext>
            </p:extLst>
          </p:nvPr>
        </p:nvGraphicFramePr>
        <p:xfrm>
          <a:off x="839912" y="4337779"/>
          <a:ext cx="2449513" cy="419100"/>
        </p:xfrm>
        <a:graphic>
          <a:graphicData uri="http://schemas.openxmlformats.org/presentationml/2006/ole">
            <mc:AlternateContent xmlns:mc="http://schemas.openxmlformats.org/markup-compatibility/2006">
              <mc:Choice xmlns:v="urn:schemas-microsoft-com:vml" Requires="v">
                <p:oleObj name="Equation" r:id="rId5" imgW="1853396" imgH="317362" progId="Equation.DSMT4">
                  <p:embed/>
                </p:oleObj>
              </mc:Choice>
              <mc:Fallback>
                <p:oleObj name="Equation" r:id="rId5" imgW="1853396" imgH="317362" progId="Equation.DSMT4">
                  <p:embed/>
                  <p:pic>
                    <p:nvPicPr>
                      <p:cNvPr id="34826" name="Object 30">
                        <a:extLst>
                          <a:ext uri="{FF2B5EF4-FFF2-40B4-BE49-F238E27FC236}">
                            <a16:creationId xmlns:a16="http://schemas.microsoft.com/office/drawing/2014/main" id="{38427B2D-912C-B48B-B843-64091EAB9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912" y="4337779"/>
                        <a:ext cx="24495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4829" name="Picture 33" descr="constructiveAnim">
            <a:extLst>
              <a:ext uri="{FF2B5EF4-FFF2-40B4-BE49-F238E27FC236}">
                <a16:creationId xmlns:a16="http://schemas.microsoft.com/office/drawing/2014/main" id="{A1114E4E-4B9A-911A-11EB-621BC919EBCB}"/>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211513"/>
            <a:ext cx="31623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2130" name="Picture 34" descr="wave1">
            <a:extLst>
              <a:ext uri="{FF2B5EF4-FFF2-40B4-BE49-F238E27FC236}">
                <a16:creationId xmlns:a16="http://schemas.microsoft.com/office/drawing/2014/main" id="{7783B4AC-39BE-B3F4-1DC5-73E5A9A7C5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9713" y="3200400"/>
            <a:ext cx="3200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1" name="Line 35">
            <a:extLst>
              <a:ext uri="{FF2B5EF4-FFF2-40B4-BE49-F238E27FC236}">
                <a16:creationId xmlns:a16="http://schemas.microsoft.com/office/drawing/2014/main" id="{DCD83640-D225-8B09-10FF-FFC82C009123}"/>
              </a:ext>
            </a:extLst>
          </p:cNvPr>
          <p:cNvSpPr>
            <a:spLocks noChangeShapeType="1"/>
          </p:cNvSpPr>
          <p:nvPr/>
        </p:nvSpPr>
        <p:spPr bwMode="auto">
          <a:xfrm>
            <a:off x="5181600" y="3695700"/>
            <a:ext cx="3581400" cy="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IN"/>
          </a:p>
        </p:txBody>
      </p:sp>
      <p:sp>
        <p:nvSpPr>
          <p:cNvPr id="34832" name="Line 36">
            <a:extLst>
              <a:ext uri="{FF2B5EF4-FFF2-40B4-BE49-F238E27FC236}">
                <a16:creationId xmlns:a16="http://schemas.microsoft.com/office/drawing/2014/main" id="{92A6B637-2222-EBFD-342E-B4B747FD7923}"/>
              </a:ext>
            </a:extLst>
          </p:cNvPr>
          <p:cNvSpPr>
            <a:spLocks noChangeShapeType="1"/>
          </p:cNvSpPr>
          <p:nvPr/>
        </p:nvSpPr>
        <p:spPr bwMode="auto">
          <a:xfrm flipV="1">
            <a:off x="5324475" y="2819400"/>
            <a:ext cx="0" cy="1524000"/>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IN"/>
          </a:p>
        </p:txBody>
      </p:sp>
      <p:sp>
        <p:nvSpPr>
          <p:cNvPr id="34833" name="Rectangle 37">
            <a:extLst>
              <a:ext uri="{FF2B5EF4-FFF2-40B4-BE49-F238E27FC236}">
                <a16:creationId xmlns:a16="http://schemas.microsoft.com/office/drawing/2014/main" id="{C17850FC-8622-9746-64E7-8424FD9920F8}"/>
              </a:ext>
            </a:extLst>
          </p:cNvPr>
          <p:cNvSpPr>
            <a:spLocks noChangeArrowheads="1"/>
          </p:cNvSpPr>
          <p:nvPr/>
        </p:nvSpPr>
        <p:spPr bwMode="auto">
          <a:xfrm>
            <a:off x="5295900" y="26670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b="0">
                <a:solidFill>
                  <a:srgbClr val="CC0000"/>
                </a:solidFill>
                <a:latin typeface="Tahoma" panose="020B0604030504040204" pitchFamily="34" charset="0"/>
              </a:rPr>
              <a:t>y</a:t>
            </a:r>
          </a:p>
        </p:txBody>
      </p:sp>
      <p:sp>
        <p:nvSpPr>
          <p:cNvPr id="34834" name="Rectangle 38">
            <a:extLst>
              <a:ext uri="{FF2B5EF4-FFF2-40B4-BE49-F238E27FC236}">
                <a16:creationId xmlns:a16="http://schemas.microsoft.com/office/drawing/2014/main" id="{25B1658B-3175-3BC9-B1CB-FD79873F733F}"/>
              </a:ext>
            </a:extLst>
          </p:cNvPr>
          <p:cNvSpPr>
            <a:spLocks noChangeArrowheads="1"/>
          </p:cNvSpPr>
          <p:nvPr/>
        </p:nvSpPr>
        <p:spPr bwMode="auto">
          <a:xfrm>
            <a:off x="8572500" y="36480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b="0">
                <a:solidFill>
                  <a:srgbClr val="CC0000"/>
                </a:solidFill>
                <a:latin typeface="Tahoma" panose="020B0604030504040204" pitchFamily="34" charset="0"/>
              </a:rPr>
              <a:t>x</a:t>
            </a:r>
          </a:p>
        </p:txBody>
      </p:sp>
      <p:sp>
        <p:nvSpPr>
          <p:cNvPr id="2" name="TextBox 1">
            <a:extLst>
              <a:ext uri="{FF2B5EF4-FFF2-40B4-BE49-F238E27FC236}">
                <a16:creationId xmlns:a16="http://schemas.microsoft.com/office/drawing/2014/main" id="{CEC0E4CB-01D7-D685-0560-496D77291FAF}"/>
              </a:ext>
            </a:extLst>
          </p:cNvPr>
          <p:cNvSpPr txBox="1"/>
          <p:nvPr/>
        </p:nvSpPr>
        <p:spPr>
          <a:xfrm>
            <a:off x="246063" y="2298700"/>
            <a:ext cx="4883260" cy="830997"/>
          </a:xfrm>
          <a:prstGeom prst="rect">
            <a:avLst/>
          </a:prstGeom>
          <a:noFill/>
        </p:spPr>
        <p:txBody>
          <a:bodyPr wrap="none">
            <a:spAutoFit/>
          </a:bodyPr>
          <a:lstStyle/>
          <a:p>
            <a:pPr marL="342900" indent="-342900">
              <a:buFont typeface="Arial" panose="020B0604020202020204" pitchFamily="34" charset="0"/>
              <a:buChar char="•"/>
              <a:defRPr/>
            </a:pPr>
            <a:r>
              <a:rPr lang="en-US" altLang="en-US" sz="2400" b="0" dirty="0"/>
              <a:t>often: </a:t>
            </a:r>
            <a:r>
              <a:rPr lang="en-US" altLang="en-US" sz="2400" dirty="0">
                <a:solidFill>
                  <a:srgbClr val="0000CC"/>
                </a:solidFill>
              </a:rPr>
              <a:t>oscillation</a:t>
            </a:r>
            <a:r>
              <a:rPr lang="en-US" altLang="en-US" sz="2400" b="0" dirty="0"/>
              <a:t> in space and time</a:t>
            </a:r>
          </a:p>
          <a:p>
            <a:pPr>
              <a:defRPr/>
            </a:pPr>
            <a:endParaRPr lang="en-US" sz="2400" dirty="0"/>
          </a:p>
        </p:txBody>
      </p:sp>
      <p:sp>
        <p:nvSpPr>
          <p:cNvPr id="7" name="TextBox 6">
            <a:extLst>
              <a:ext uri="{FF2B5EF4-FFF2-40B4-BE49-F238E27FC236}">
                <a16:creationId xmlns:a16="http://schemas.microsoft.com/office/drawing/2014/main" id="{9FE593A7-292B-5C85-457F-7213636A3764}"/>
              </a:ext>
            </a:extLst>
          </p:cNvPr>
          <p:cNvSpPr txBox="1"/>
          <p:nvPr/>
        </p:nvSpPr>
        <p:spPr>
          <a:xfrm>
            <a:off x="360363" y="4945793"/>
            <a:ext cx="8572495" cy="1569660"/>
          </a:xfrm>
          <a:prstGeom prst="rect">
            <a:avLst/>
          </a:prstGeom>
          <a:noFill/>
        </p:spPr>
        <p:txBody>
          <a:bodyPr wrap="square">
            <a:spAutoFit/>
          </a:bodyPr>
          <a:lstStyle/>
          <a:p>
            <a:r>
              <a:rPr lang="en-US" sz="2400" b="1" dirty="0">
                <a:solidFill>
                  <a:srgbClr val="0070C0"/>
                </a:solidFill>
              </a:rPr>
              <a:t>Superposition principle: </a:t>
            </a:r>
          </a:p>
          <a:p>
            <a:r>
              <a:rPr lang="en-US" sz="2400" dirty="0">
                <a:solidFill>
                  <a:srgbClr val="0070C0"/>
                </a:solidFill>
              </a:rPr>
              <a:t>When two or more waves overlap, the resultant displacement at any instant is the sum of the displacements of each of the individual waves.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48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3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721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5" grpId="0"/>
      <p:bldP spid="34833" grpId="0"/>
      <p:bldP spid="348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7" name="Straight Connector 185">
            <a:extLst>
              <a:ext uri="{FF2B5EF4-FFF2-40B4-BE49-F238E27FC236}">
                <a16:creationId xmlns:a16="http://schemas.microsoft.com/office/drawing/2014/main" id="{2432CEDB-6EAD-D222-D8FB-3EF1D3A5D54B}"/>
              </a:ext>
            </a:extLst>
          </p:cNvPr>
          <p:cNvCxnSpPr>
            <a:cxnSpLocks noChangeShapeType="1"/>
          </p:cNvCxnSpPr>
          <p:nvPr/>
        </p:nvCxnSpPr>
        <p:spPr bwMode="auto">
          <a:xfrm flipV="1">
            <a:off x="1828800" y="1431925"/>
            <a:ext cx="6073775" cy="176053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028" name="Straight Connector 168">
            <a:extLst>
              <a:ext uri="{FF2B5EF4-FFF2-40B4-BE49-F238E27FC236}">
                <a16:creationId xmlns:a16="http://schemas.microsoft.com/office/drawing/2014/main" id="{64041BED-80B9-9737-7C89-BA81963CD9FC}"/>
              </a:ext>
            </a:extLst>
          </p:cNvPr>
          <p:cNvCxnSpPr>
            <a:cxnSpLocks noChangeShapeType="1"/>
          </p:cNvCxnSpPr>
          <p:nvPr/>
        </p:nvCxnSpPr>
        <p:spPr bwMode="auto">
          <a:xfrm rot="5400000">
            <a:off x="1181100" y="2011363"/>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029" name="Straight Connector 184">
            <a:extLst>
              <a:ext uri="{FF2B5EF4-FFF2-40B4-BE49-F238E27FC236}">
                <a16:creationId xmlns:a16="http://schemas.microsoft.com/office/drawing/2014/main" id="{6E6CF6D3-53ED-79A4-EDDF-45BA480E56ED}"/>
              </a:ext>
            </a:extLst>
          </p:cNvPr>
          <p:cNvCxnSpPr>
            <a:cxnSpLocks noChangeShapeType="1"/>
          </p:cNvCxnSpPr>
          <p:nvPr/>
        </p:nvCxnSpPr>
        <p:spPr bwMode="auto">
          <a:xfrm>
            <a:off x="1828800" y="3429000"/>
            <a:ext cx="6324600" cy="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030" name="Arc 45">
            <a:extLst>
              <a:ext uri="{FF2B5EF4-FFF2-40B4-BE49-F238E27FC236}">
                <a16:creationId xmlns:a16="http://schemas.microsoft.com/office/drawing/2014/main" id="{DE44FD4F-F2CE-C495-7ADE-8395233EB735}"/>
              </a:ext>
            </a:extLst>
          </p:cNvPr>
          <p:cNvSpPr>
            <a:spLocks/>
          </p:cNvSpPr>
          <p:nvPr/>
        </p:nvSpPr>
        <p:spPr bwMode="auto">
          <a:xfrm>
            <a:off x="3857625" y="2881313"/>
            <a:ext cx="249238" cy="547687"/>
          </a:xfrm>
          <a:custGeom>
            <a:avLst/>
            <a:gdLst>
              <a:gd name="T0" fmla="*/ 2147483647 w 21600"/>
              <a:gd name="T1" fmla="*/ 0 h 17471"/>
              <a:gd name="T2" fmla="*/ 2147483647 w 21600"/>
              <a:gd name="T3" fmla="*/ 2147483647 h 17471"/>
              <a:gd name="T4" fmla="*/ 0 w 21600"/>
              <a:gd name="T5" fmla="*/ 2147483647 h 17471"/>
              <a:gd name="T6" fmla="*/ 0 60000 65536"/>
              <a:gd name="T7" fmla="*/ 0 60000 65536"/>
              <a:gd name="T8" fmla="*/ 0 60000 65536"/>
              <a:gd name="T9" fmla="*/ 0 w 21600"/>
              <a:gd name="T10" fmla="*/ 0 h 17471"/>
              <a:gd name="T11" fmla="*/ 21600 w 21600"/>
              <a:gd name="T12" fmla="*/ 17471 h 17471"/>
            </a:gdLst>
            <a:ahLst/>
            <a:cxnLst>
              <a:cxn ang="T6">
                <a:pos x="T0" y="T1"/>
              </a:cxn>
              <a:cxn ang="T7">
                <a:pos x="T2" y="T3"/>
              </a:cxn>
              <a:cxn ang="T8">
                <a:pos x="T4" y="T5"/>
              </a:cxn>
            </a:cxnLst>
            <a:rect l="T9" t="T10" r="T11" b="T12"/>
            <a:pathLst>
              <a:path w="21600" h="17471" fill="none" extrusionOk="0">
                <a:moveTo>
                  <a:pt x="12700" y="-1"/>
                </a:moveTo>
                <a:cubicBezTo>
                  <a:pt x="18291" y="4063"/>
                  <a:pt x="21600" y="10558"/>
                  <a:pt x="21600" y="17471"/>
                </a:cubicBezTo>
              </a:path>
              <a:path w="21600" h="17471" stroke="0" extrusionOk="0">
                <a:moveTo>
                  <a:pt x="12700" y="-1"/>
                </a:moveTo>
                <a:cubicBezTo>
                  <a:pt x="18291" y="4063"/>
                  <a:pt x="21600" y="10558"/>
                  <a:pt x="21600" y="17471"/>
                </a:cubicBezTo>
                <a:lnTo>
                  <a:pt x="0" y="17471"/>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 name="TextBox 6">
            <a:extLst>
              <a:ext uri="{FF2B5EF4-FFF2-40B4-BE49-F238E27FC236}">
                <a16:creationId xmlns:a16="http://schemas.microsoft.com/office/drawing/2014/main" id="{56DEF382-446C-D78F-0E67-D654F6EAC151}"/>
              </a:ext>
            </a:extLst>
          </p:cNvPr>
          <p:cNvSpPr txBox="1"/>
          <p:nvPr/>
        </p:nvSpPr>
        <p:spPr bwMode="auto">
          <a:xfrm>
            <a:off x="4119563" y="2905125"/>
            <a:ext cx="355600" cy="523875"/>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grpSp>
        <p:nvGrpSpPr>
          <p:cNvPr id="2" name="Group 90">
            <a:extLst>
              <a:ext uri="{FF2B5EF4-FFF2-40B4-BE49-F238E27FC236}">
                <a16:creationId xmlns:a16="http://schemas.microsoft.com/office/drawing/2014/main" id="{857348EA-03CE-CDB1-95EB-6885B786B858}"/>
              </a:ext>
            </a:extLst>
          </p:cNvPr>
          <p:cNvGrpSpPr/>
          <p:nvPr/>
        </p:nvGrpSpPr>
        <p:grpSpPr>
          <a:xfrm>
            <a:off x="1143000" y="2682146"/>
            <a:ext cx="533400" cy="461665"/>
            <a:chOff x="2743200" y="3581400"/>
            <a:chExt cx="533400" cy="461665"/>
          </a:xfrm>
          <a:solidFill>
            <a:srgbClr val="000066"/>
          </a:solidFill>
        </p:grpSpPr>
        <p:sp>
          <p:nvSpPr>
            <p:cNvPr id="10" name="Left Brace 9">
              <a:extLst>
                <a:ext uri="{FF2B5EF4-FFF2-40B4-BE49-F238E27FC236}">
                  <a16:creationId xmlns:a16="http://schemas.microsoft.com/office/drawing/2014/main" id="{FA696206-83EF-C37A-E915-614C57BBA132}"/>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11" name="TextBox 10">
              <a:extLst>
                <a:ext uri="{FF2B5EF4-FFF2-40B4-BE49-F238E27FC236}">
                  <a16:creationId xmlns:a16="http://schemas.microsoft.com/office/drawing/2014/main" id="{B2B93D55-10E2-C1B8-54A4-2FFE7B10D7EA}"/>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cxnSp>
        <p:nvCxnSpPr>
          <p:cNvPr id="1033" name="Straight Arrow Connector 94">
            <a:extLst>
              <a:ext uri="{FF2B5EF4-FFF2-40B4-BE49-F238E27FC236}">
                <a16:creationId xmlns:a16="http://schemas.microsoft.com/office/drawing/2014/main" id="{296225A3-8201-F10B-3100-D99717ED6EDD}"/>
              </a:ext>
            </a:extLst>
          </p:cNvPr>
          <p:cNvCxnSpPr>
            <a:cxnSpLocks noChangeShapeType="1"/>
          </p:cNvCxnSpPr>
          <p:nvPr/>
        </p:nvCxnSpPr>
        <p:spPr bwMode="auto">
          <a:xfrm flipV="1">
            <a:off x="1905000" y="1423988"/>
            <a:ext cx="6019800" cy="23812"/>
          </a:xfrm>
          <a:prstGeom prst="straightConnector1">
            <a:avLst/>
          </a:prstGeom>
          <a:noFill/>
          <a:ln w="28575" algn="ctr">
            <a:solidFill>
              <a:srgbClr val="F58B95"/>
            </a:solidFill>
            <a:round/>
            <a:headEnd type="arrow" w="med" len="med"/>
            <a:tailEnd type="arrow" w="med" len="med"/>
          </a:ln>
          <a:extLst>
            <a:ext uri="{909E8E84-426E-40DD-AFC4-6F175D3DCCD1}">
              <a14:hiddenFill xmlns:a14="http://schemas.microsoft.com/office/drawing/2010/main">
                <a:noFill/>
              </a14:hiddenFill>
            </a:ext>
          </a:extLst>
        </p:spPr>
      </p:cxnSp>
      <p:sp>
        <p:nvSpPr>
          <p:cNvPr id="1034" name="TextBox 92">
            <a:extLst>
              <a:ext uri="{FF2B5EF4-FFF2-40B4-BE49-F238E27FC236}">
                <a16:creationId xmlns:a16="http://schemas.microsoft.com/office/drawing/2014/main" id="{DB9BA904-EBB7-678D-8AF5-C5530CE6A6BA}"/>
              </a:ext>
            </a:extLst>
          </p:cNvPr>
          <p:cNvSpPr txBox="1">
            <a:spLocks noChangeArrowheads="1"/>
          </p:cNvSpPr>
          <p:nvPr/>
        </p:nvSpPr>
        <p:spPr bwMode="auto">
          <a:xfrm>
            <a:off x="4506913" y="1195388"/>
            <a:ext cx="369887" cy="461962"/>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solidFill>
                  <a:srgbClr val="F58B95"/>
                </a:solidFill>
              </a:rPr>
              <a:t>L</a:t>
            </a:r>
          </a:p>
        </p:txBody>
      </p:sp>
      <p:grpSp>
        <p:nvGrpSpPr>
          <p:cNvPr id="1035" name="Group 144">
            <a:extLst>
              <a:ext uri="{FF2B5EF4-FFF2-40B4-BE49-F238E27FC236}">
                <a16:creationId xmlns:a16="http://schemas.microsoft.com/office/drawing/2014/main" id="{C0F65BF7-1B58-C782-1EA0-5C0649805338}"/>
              </a:ext>
            </a:extLst>
          </p:cNvPr>
          <p:cNvGrpSpPr>
            <a:grpSpLocks/>
          </p:cNvGrpSpPr>
          <p:nvPr/>
        </p:nvGrpSpPr>
        <p:grpSpPr bwMode="auto">
          <a:xfrm>
            <a:off x="1854200" y="2576513"/>
            <a:ext cx="646113" cy="550862"/>
            <a:chOff x="2071689" y="3276600"/>
            <a:chExt cx="646699" cy="551112"/>
          </a:xfrm>
        </p:grpSpPr>
        <p:cxnSp>
          <p:nvCxnSpPr>
            <p:cNvPr id="1051" name="Straight Connector 63">
              <a:extLst>
                <a:ext uri="{FF2B5EF4-FFF2-40B4-BE49-F238E27FC236}">
                  <a16:creationId xmlns:a16="http://schemas.microsoft.com/office/drawing/2014/main" id="{93AF8DDB-8483-5072-BBE6-BEB6C4AEC479}"/>
                </a:ext>
              </a:extLst>
            </p:cNvPr>
            <p:cNvCxnSpPr>
              <a:cxnSpLocks noChangeShapeType="1"/>
            </p:cNvCxnSpPr>
            <p:nvPr/>
          </p:nvCxnSpPr>
          <p:spPr bwMode="auto">
            <a:xfrm rot="16200000" flipH="1">
              <a:off x="1942339" y="3558350"/>
              <a:ext cx="398712" cy="14001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9FDED75D-683D-524B-6F45-7C298EA07A7E}"/>
                </a:ext>
              </a:extLst>
            </p:cNvPr>
            <p:cNvSpPr txBox="1"/>
            <p:nvPr/>
          </p:nvSpPr>
          <p:spPr bwMode="auto">
            <a:xfrm>
              <a:off x="2362465" y="3276600"/>
              <a:ext cx="355923" cy="524113"/>
            </a:xfrm>
            <a:prstGeom prst="rect">
              <a:avLst/>
            </a:prstGeom>
            <a:noFill/>
          </p:spPr>
          <p:txBody>
            <a:bodyPr wrap="none">
              <a:spAutoFit/>
            </a:bodyPr>
            <a:lstStyle/>
            <a:p>
              <a:pPr>
                <a:defRPr/>
              </a:pPr>
              <a:r>
                <a:rPr lang="el-GR" sz="2800" dirty="0">
                  <a:latin typeface="+mj-lt"/>
                </a:rPr>
                <a:t>θ</a:t>
              </a:r>
              <a:endParaRPr lang="en-US" sz="2800" dirty="0">
                <a:latin typeface="+mj-lt"/>
              </a:endParaRPr>
            </a:p>
          </p:txBody>
        </p:sp>
        <p:sp>
          <p:nvSpPr>
            <p:cNvPr id="1053" name="Freeform 123">
              <a:extLst>
                <a:ext uri="{FF2B5EF4-FFF2-40B4-BE49-F238E27FC236}">
                  <a16:creationId xmlns:a16="http://schemas.microsoft.com/office/drawing/2014/main" id="{245EBDB5-C6F2-257C-E38B-661B7F7FC713}"/>
                </a:ext>
              </a:extLst>
            </p:cNvPr>
            <p:cNvSpPr>
              <a:spLocks/>
            </p:cNvSpPr>
            <p:nvPr/>
          </p:nvSpPr>
          <p:spPr bwMode="auto">
            <a:xfrm>
              <a:off x="2108164" y="3563483"/>
              <a:ext cx="272955" cy="95535"/>
            </a:xfrm>
            <a:custGeom>
              <a:avLst/>
              <a:gdLst>
                <a:gd name="T0" fmla="*/ 272955 w 272955"/>
                <a:gd name="T1" fmla="*/ 0 h 95535"/>
                <a:gd name="T2" fmla="*/ 150125 w 272955"/>
                <a:gd name="T3" fmla="*/ 40943 h 95535"/>
                <a:gd name="T4" fmla="*/ 0 w 272955"/>
                <a:gd name="T5" fmla="*/ 95535 h 95535"/>
                <a:gd name="T6" fmla="*/ 0 60000 65536"/>
                <a:gd name="T7" fmla="*/ 0 60000 65536"/>
                <a:gd name="T8" fmla="*/ 0 60000 65536"/>
                <a:gd name="T9" fmla="*/ 0 w 272955"/>
                <a:gd name="T10" fmla="*/ 0 h 95535"/>
                <a:gd name="T11" fmla="*/ 272955 w 272955"/>
                <a:gd name="T12" fmla="*/ 95535 h 95535"/>
              </a:gdLst>
              <a:ahLst/>
              <a:cxnLst>
                <a:cxn ang="T6">
                  <a:pos x="T0" y="T1"/>
                </a:cxn>
                <a:cxn ang="T7">
                  <a:pos x="T2" y="T3"/>
                </a:cxn>
                <a:cxn ang="T8">
                  <a:pos x="T4" y="T5"/>
                </a:cxn>
              </a:cxnLst>
              <a:rect l="T9" t="T10" r="T11" b="T12"/>
              <a:pathLst>
                <a:path w="272955" h="95535">
                  <a:moveTo>
                    <a:pt x="272955" y="0"/>
                  </a:moveTo>
                  <a:lnTo>
                    <a:pt x="150125" y="40943"/>
                  </a:lnTo>
                  <a:cubicBezTo>
                    <a:pt x="104632" y="56866"/>
                    <a:pt x="52316" y="76200"/>
                    <a:pt x="0" y="95535"/>
                  </a:cubicBezTo>
                </a:path>
              </a:pathLst>
            </a:custGeom>
            <a:solidFill>
              <a:schemeClr val="accent1"/>
            </a:solidFill>
            <a:ln w="19050" cap="flat" cmpd="sng" algn="ctr">
              <a:solidFill>
                <a:schemeClr val="tx1"/>
              </a:solidFill>
              <a:prstDash val="solid"/>
              <a:round/>
              <a:headEnd type="none" w="med" len="med"/>
              <a:tailEnd type="arrow" w="med" len="med"/>
            </a:ln>
          </p:spPr>
          <p:txBody>
            <a:bodyPr/>
            <a:lstStyle/>
            <a:p>
              <a:endParaRPr lang="en-IN"/>
            </a:p>
          </p:txBody>
        </p:sp>
      </p:grpSp>
      <p:cxnSp>
        <p:nvCxnSpPr>
          <p:cNvPr id="1036" name="Straight Connector 247">
            <a:extLst>
              <a:ext uri="{FF2B5EF4-FFF2-40B4-BE49-F238E27FC236}">
                <a16:creationId xmlns:a16="http://schemas.microsoft.com/office/drawing/2014/main" id="{DB1B24BC-0C36-B454-CC01-A1390F2D7517}"/>
              </a:ext>
            </a:extLst>
          </p:cNvPr>
          <p:cNvCxnSpPr>
            <a:cxnSpLocks noChangeShapeType="1"/>
          </p:cNvCxnSpPr>
          <p:nvPr/>
        </p:nvCxnSpPr>
        <p:spPr bwMode="auto">
          <a:xfrm rot="5400000">
            <a:off x="5753100" y="3230563"/>
            <a:ext cx="43434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37" name="Straight Connector 168">
            <a:extLst>
              <a:ext uri="{FF2B5EF4-FFF2-40B4-BE49-F238E27FC236}">
                <a16:creationId xmlns:a16="http://schemas.microsoft.com/office/drawing/2014/main" id="{A823F507-BCFA-84BF-4B0C-8745713B465D}"/>
              </a:ext>
            </a:extLst>
          </p:cNvPr>
          <p:cNvCxnSpPr>
            <a:cxnSpLocks noChangeShapeType="1"/>
          </p:cNvCxnSpPr>
          <p:nvPr/>
        </p:nvCxnSpPr>
        <p:spPr bwMode="auto">
          <a:xfrm rot="5400000">
            <a:off x="1184275" y="4402138"/>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038" name="Straight Connector 185">
            <a:extLst>
              <a:ext uri="{FF2B5EF4-FFF2-40B4-BE49-F238E27FC236}">
                <a16:creationId xmlns:a16="http://schemas.microsoft.com/office/drawing/2014/main" id="{1A1044E4-AFCA-6C09-EF42-CCA2A9213CF4}"/>
              </a:ext>
            </a:extLst>
          </p:cNvPr>
          <p:cNvCxnSpPr>
            <a:cxnSpLocks noChangeShapeType="1"/>
          </p:cNvCxnSpPr>
          <p:nvPr/>
        </p:nvCxnSpPr>
        <p:spPr bwMode="auto">
          <a:xfrm flipV="1">
            <a:off x="1828800" y="1423988"/>
            <a:ext cx="6073775" cy="131127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039" name="Straight Connector 185">
            <a:extLst>
              <a:ext uri="{FF2B5EF4-FFF2-40B4-BE49-F238E27FC236}">
                <a16:creationId xmlns:a16="http://schemas.microsoft.com/office/drawing/2014/main" id="{B9E0EF94-C164-AA24-6C1E-1F99ECEF065D}"/>
              </a:ext>
            </a:extLst>
          </p:cNvPr>
          <p:cNvCxnSpPr>
            <a:cxnSpLocks noChangeShapeType="1"/>
          </p:cNvCxnSpPr>
          <p:nvPr/>
        </p:nvCxnSpPr>
        <p:spPr bwMode="auto">
          <a:xfrm flipV="1">
            <a:off x="1828800" y="1439863"/>
            <a:ext cx="6073775" cy="22098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grpSp>
        <p:nvGrpSpPr>
          <p:cNvPr id="4" name="Group 90">
            <a:extLst>
              <a:ext uri="{FF2B5EF4-FFF2-40B4-BE49-F238E27FC236}">
                <a16:creationId xmlns:a16="http://schemas.microsoft.com/office/drawing/2014/main" id="{267A9100-F1D8-9C35-AD45-7C9D8B74F49E}"/>
              </a:ext>
            </a:extLst>
          </p:cNvPr>
          <p:cNvGrpSpPr/>
          <p:nvPr/>
        </p:nvGrpSpPr>
        <p:grpSpPr>
          <a:xfrm>
            <a:off x="1143000" y="3163581"/>
            <a:ext cx="533400" cy="461665"/>
            <a:chOff x="2743200" y="3581400"/>
            <a:chExt cx="533400" cy="461665"/>
          </a:xfrm>
          <a:solidFill>
            <a:srgbClr val="000066"/>
          </a:solidFill>
        </p:grpSpPr>
        <p:sp>
          <p:nvSpPr>
            <p:cNvPr id="28" name="Left Brace 27">
              <a:extLst>
                <a:ext uri="{FF2B5EF4-FFF2-40B4-BE49-F238E27FC236}">
                  <a16:creationId xmlns:a16="http://schemas.microsoft.com/office/drawing/2014/main" id="{DE3FB4CB-5F87-2F95-55FD-35F47891F1B8}"/>
                </a:ext>
              </a:extLst>
            </p:cNvPr>
            <p:cNvSpPr/>
            <p:nvPr/>
          </p:nvSpPr>
          <p:spPr bwMode="auto">
            <a:xfrm>
              <a:off x="3104706" y="3657600"/>
              <a:ext cx="171894" cy="381000"/>
            </a:xfrm>
            <a:prstGeom prst="leftBrace">
              <a:avLst/>
            </a:prstGeom>
            <a:grpFill/>
            <a:ln w="28575" cap="flat" cmpd="sng" algn="ctr">
              <a:solidFill>
                <a:srgbClr val="F58B95"/>
              </a:solidFill>
              <a:prstDash val="solid"/>
              <a:round/>
              <a:headEnd type="none" w="med" len="med"/>
              <a:tailEnd type="none" w="med" len="med"/>
            </a:ln>
            <a:effectLst/>
          </p:spPr>
          <p:txBody>
            <a:bodyPr/>
            <a:lstStyle/>
            <a:p>
              <a:pPr>
                <a:defRPr/>
              </a:pPr>
              <a:endParaRPr lang="en-US">
                <a:latin typeface="Arial" charset="0"/>
              </a:endParaRPr>
            </a:p>
          </p:txBody>
        </p:sp>
        <p:sp>
          <p:nvSpPr>
            <p:cNvPr id="29" name="TextBox 28">
              <a:extLst>
                <a:ext uri="{FF2B5EF4-FFF2-40B4-BE49-F238E27FC236}">
                  <a16:creationId xmlns:a16="http://schemas.microsoft.com/office/drawing/2014/main" id="{DD490193-7EE0-9649-3718-EA5DB2B98E7E}"/>
                </a:ext>
              </a:extLst>
            </p:cNvPr>
            <p:cNvSpPr txBox="1"/>
            <p:nvPr/>
          </p:nvSpPr>
          <p:spPr>
            <a:xfrm>
              <a:off x="2743200" y="3581400"/>
              <a:ext cx="356187" cy="461665"/>
            </a:xfrm>
            <a:prstGeom prst="rect">
              <a:avLst/>
            </a:prstGeom>
            <a:grpFill/>
          </p:spPr>
          <p:txBody>
            <a:bodyPr wrap="none">
              <a:spAutoFit/>
            </a:bodyPr>
            <a:lstStyle/>
            <a:p>
              <a:pPr>
                <a:defRPr/>
              </a:pPr>
              <a:r>
                <a:rPr lang="en-US" dirty="0">
                  <a:solidFill>
                    <a:srgbClr val="F58B95"/>
                  </a:solidFill>
                  <a:latin typeface="Arial" charset="0"/>
                </a:rPr>
                <a:t>d</a:t>
              </a:r>
            </a:p>
          </p:txBody>
        </p:sp>
      </p:grpSp>
      <p:grpSp>
        <p:nvGrpSpPr>
          <p:cNvPr id="1041" name="Group 32">
            <a:extLst>
              <a:ext uri="{FF2B5EF4-FFF2-40B4-BE49-F238E27FC236}">
                <a16:creationId xmlns:a16="http://schemas.microsoft.com/office/drawing/2014/main" id="{3EF203CA-B3A9-B47D-3157-C9A8FE8D696A}"/>
              </a:ext>
            </a:extLst>
          </p:cNvPr>
          <p:cNvGrpSpPr>
            <a:grpSpLocks/>
          </p:cNvGrpSpPr>
          <p:nvPr/>
        </p:nvGrpSpPr>
        <p:grpSpPr bwMode="auto">
          <a:xfrm>
            <a:off x="2479675" y="2039938"/>
            <a:ext cx="544513" cy="1327150"/>
            <a:chOff x="2479342" y="2505694"/>
            <a:chExt cx="544214" cy="1326584"/>
          </a:xfrm>
        </p:grpSpPr>
        <p:sp>
          <p:nvSpPr>
            <p:cNvPr id="1048" name="TextBox 33">
              <a:extLst>
                <a:ext uri="{FF2B5EF4-FFF2-40B4-BE49-F238E27FC236}">
                  <a16:creationId xmlns:a16="http://schemas.microsoft.com/office/drawing/2014/main" id="{6530AEC4-BD59-4CE6-76BD-E6141FDB1D6C}"/>
                </a:ext>
              </a:extLst>
            </p:cNvPr>
            <p:cNvSpPr txBox="1">
              <a:spLocks noChangeArrowheads="1"/>
            </p:cNvSpPr>
            <p:nvPr/>
          </p:nvSpPr>
          <p:spPr bwMode="auto">
            <a:xfrm>
              <a:off x="2479342" y="2505694"/>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1</a:t>
              </a:r>
            </a:p>
          </p:txBody>
        </p:sp>
        <p:sp>
          <p:nvSpPr>
            <p:cNvPr id="1049" name="TextBox 34">
              <a:extLst>
                <a:ext uri="{FF2B5EF4-FFF2-40B4-BE49-F238E27FC236}">
                  <a16:creationId xmlns:a16="http://schemas.microsoft.com/office/drawing/2014/main" id="{6FA90F54-EE23-835E-2DD7-269730DB6F7E}"/>
                </a:ext>
              </a:extLst>
            </p:cNvPr>
            <p:cNvSpPr txBox="1">
              <a:spLocks noChangeArrowheads="1"/>
            </p:cNvSpPr>
            <p:nvPr/>
          </p:nvSpPr>
          <p:spPr bwMode="auto">
            <a:xfrm>
              <a:off x="2572366" y="2931227"/>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2</a:t>
              </a:r>
            </a:p>
          </p:txBody>
        </p:sp>
        <p:sp>
          <p:nvSpPr>
            <p:cNvPr id="1050" name="TextBox 35">
              <a:extLst>
                <a:ext uri="{FF2B5EF4-FFF2-40B4-BE49-F238E27FC236}">
                  <a16:creationId xmlns:a16="http://schemas.microsoft.com/office/drawing/2014/main" id="{EAD31EEB-3AF7-C18A-3851-E7C67EABD920}"/>
                </a:ext>
              </a:extLst>
            </p:cNvPr>
            <p:cNvSpPr txBox="1">
              <a:spLocks noChangeArrowheads="1"/>
            </p:cNvSpPr>
            <p:nvPr/>
          </p:nvSpPr>
          <p:spPr bwMode="auto">
            <a:xfrm>
              <a:off x="2667368" y="337061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3</a:t>
              </a:r>
            </a:p>
          </p:txBody>
        </p:sp>
      </p:grpSp>
      <p:sp>
        <p:nvSpPr>
          <p:cNvPr id="1042" name="Rectangle 40">
            <a:extLst>
              <a:ext uri="{FF2B5EF4-FFF2-40B4-BE49-F238E27FC236}">
                <a16:creationId xmlns:a16="http://schemas.microsoft.com/office/drawing/2014/main" id="{817E2D39-75B5-4A7B-6F29-B42D4707E2F0}"/>
              </a:ext>
            </a:extLst>
          </p:cNvPr>
          <p:cNvSpPr>
            <a:spLocks noChangeArrowheads="1"/>
          </p:cNvSpPr>
          <p:nvPr/>
        </p:nvSpPr>
        <p:spPr bwMode="auto">
          <a:xfrm rot="-1020000">
            <a:off x="1973263" y="2970213"/>
            <a:ext cx="152400" cy="1524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cxnSp>
        <p:nvCxnSpPr>
          <p:cNvPr id="1043" name="Straight Connector 170">
            <a:extLst>
              <a:ext uri="{FF2B5EF4-FFF2-40B4-BE49-F238E27FC236}">
                <a16:creationId xmlns:a16="http://schemas.microsoft.com/office/drawing/2014/main" id="{84318F17-B43C-D75B-B282-5F40FA0153EA}"/>
              </a:ext>
            </a:extLst>
          </p:cNvPr>
          <p:cNvCxnSpPr>
            <a:cxnSpLocks noChangeShapeType="1"/>
          </p:cNvCxnSpPr>
          <p:nvPr/>
        </p:nvCxnSpPr>
        <p:spPr bwMode="auto">
          <a:xfrm rot="5400000">
            <a:off x="1677987" y="3413126"/>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044" name="Straight Connector 170">
            <a:extLst>
              <a:ext uri="{FF2B5EF4-FFF2-40B4-BE49-F238E27FC236}">
                <a16:creationId xmlns:a16="http://schemas.microsoft.com/office/drawing/2014/main" id="{620C9B0B-39A9-F7A5-3174-7459AAD157EF}"/>
              </a:ext>
            </a:extLst>
          </p:cNvPr>
          <p:cNvCxnSpPr>
            <a:cxnSpLocks noChangeShapeType="1"/>
          </p:cNvCxnSpPr>
          <p:nvPr/>
        </p:nvCxnSpPr>
        <p:spPr bwMode="auto">
          <a:xfrm rot="5400000">
            <a:off x="1674812" y="2952751"/>
            <a:ext cx="301625"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sp>
        <p:nvSpPr>
          <p:cNvPr id="47" name="Rectangle 1043">
            <a:extLst>
              <a:ext uri="{FF2B5EF4-FFF2-40B4-BE49-F238E27FC236}">
                <a16:creationId xmlns:a16="http://schemas.microsoft.com/office/drawing/2014/main" id="{A4CD94A3-E0C7-60FB-8278-49B6C4C8E438}"/>
              </a:ext>
            </a:extLst>
          </p:cNvPr>
          <p:cNvSpPr txBox="1">
            <a:spLocks noChangeArrowheads="1"/>
          </p:cNvSpPr>
          <p:nvPr/>
        </p:nvSpPr>
        <p:spPr>
          <a:xfrm>
            <a:off x="0" y="223838"/>
            <a:ext cx="9144000" cy="768350"/>
          </a:xfrm>
          <a:prstGeom prst="rect">
            <a:avLst/>
          </a:prstGeom>
          <a:noFill/>
        </p:spPr>
        <p:txBody>
          <a:bodyPr/>
          <a:lstStyle/>
          <a:p>
            <a:pPr>
              <a:defRPr/>
            </a:pPr>
            <a:r>
              <a:rPr lang="en-US" sz="4400" b="1" kern="0" dirty="0">
                <a:solidFill>
                  <a:srgbClr val="00B050"/>
                </a:solidFill>
                <a:latin typeface="+mj-lt"/>
                <a:ea typeface="+mj-ea"/>
                <a:cs typeface="+mj-cs"/>
              </a:rPr>
              <a:t>Example</a:t>
            </a:r>
          </a:p>
        </p:txBody>
      </p:sp>
      <p:sp>
        <p:nvSpPr>
          <p:cNvPr id="1047" name="Text Box 2092">
            <a:extLst>
              <a:ext uri="{FF2B5EF4-FFF2-40B4-BE49-F238E27FC236}">
                <a16:creationId xmlns:a16="http://schemas.microsoft.com/office/drawing/2014/main" id="{3FBF3803-4807-9EA8-3C7B-89A2F2155381}"/>
              </a:ext>
            </a:extLst>
          </p:cNvPr>
          <p:cNvSpPr txBox="1">
            <a:spLocks noChangeArrowheads="1"/>
          </p:cNvSpPr>
          <p:nvPr/>
        </p:nvSpPr>
        <p:spPr bwMode="auto">
          <a:xfrm>
            <a:off x="560388" y="4678363"/>
            <a:ext cx="8150225" cy="830262"/>
          </a:xfrm>
          <a:prstGeom prst="rect">
            <a:avLst/>
          </a:prstGeom>
          <a:solidFill>
            <a:srgbClr val="FFFF00"/>
          </a:solid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latin typeface="Times New Roman" panose="02020603050405020304" pitchFamily="18" charset="0"/>
              </a:rPr>
              <a:t>When rays 1 and 2 are interfering destructively, is the intensity from the </a:t>
            </a:r>
            <a:r>
              <a:rPr lang="en-US" altLang="en-US" u="sng">
                <a:latin typeface="Times New Roman" panose="02020603050405020304" pitchFamily="18" charset="0"/>
              </a:rPr>
              <a:t>three</a:t>
            </a:r>
            <a:r>
              <a:rPr lang="en-US" altLang="en-US">
                <a:latin typeface="Times New Roman" panose="02020603050405020304" pitchFamily="18" charset="0"/>
              </a:rPr>
              <a:t> rays a minimum?    </a:t>
            </a:r>
            <a:r>
              <a:rPr lang="en-US" altLang="en-US">
                <a:solidFill>
                  <a:schemeClr val="tx2"/>
                </a:solidFill>
                <a:latin typeface="Times New Roman" panose="02020603050405020304" pitchFamily="18" charset="0"/>
              </a:rPr>
              <a:t>1) Yes     		2) No 	</a:t>
            </a:r>
          </a:p>
        </p:txBody>
      </p:sp>
      <p:graphicFrame>
        <p:nvGraphicFramePr>
          <p:cNvPr id="1026" name="Object 2095">
            <a:extLst>
              <a:ext uri="{FF2B5EF4-FFF2-40B4-BE49-F238E27FC236}">
                <a16:creationId xmlns:a16="http://schemas.microsoft.com/office/drawing/2014/main" id="{1F6E8922-4DCD-C40A-5B15-1CD1A532F453}"/>
              </a:ext>
            </a:extLst>
          </p:cNvPr>
          <p:cNvGraphicFramePr>
            <a:graphicFrameLocks noChangeAspect="1"/>
          </p:cNvGraphicFramePr>
          <p:nvPr/>
        </p:nvGraphicFramePr>
        <p:xfrm>
          <a:off x="6381750" y="3771900"/>
          <a:ext cx="1390650" cy="774700"/>
        </p:xfrm>
        <a:graphic>
          <a:graphicData uri="http://schemas.openxmlformats.org/presentationml/2006/ole">
            <mc:AlternateContent xmlns:mc="http://schemas.openxmlformats.org/markup-compatibility/2006">
              <mc:Choice xmlns:v="urn:schemas-microsoft-com:vml" Requires="v">
                <p:oleObj name="Equation" r:id="rId2" imgW="1346200" imgH="749300" progId="Equation.DSMT36">
                  <p:embed/>
                </p:oleObj>
              </mc:Choice>
              <mc:Fallback>
                <p:oleObj name="Equation" r:id="rId2" imgW="1346200" imgH="749300" progId="Equation.DSMT36">
                  <p:embed/>
                  <p:pic>
                    <p:nvPicPr>
                      <p:cNvPr id="1026" name="Object 2095">
                        <a:extLst>
                          <a:ext uri="{FF2B5EF4-FFF2-40B4-BE49-F238E27FC236}">
                            <a16:creationId xmlns:a16="http://schemas.microsoft.com/office/drawing/2014/main" id="{1F6E8922-4DCD-C40A-5B15-1CD1A532F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3771900"/>
                        <a:ext cx="1390650" cy="7747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61">
            <a:extLst>
              <a:ext uri="{FF2B5EF4-FFF2-40B4-BE49-F238E27FC236}">
                <a16:creationId xmlns:a16="http://schemas.microsoft.com/office/drawing/2014/main" id="{65E01D48-FB6D-A152-0124-24DA3D189E22}"/>
              </a:ext>
            </a:extLst>
          </p:cNvPr>
          <p:cNvSpPr>
            <a:spLocks noChangeArrowheads="1"/>
          </p:cNvSpPr>
          <p:nvPr/>
        </p:nvSpPr>
        <p:spPr bwMode="auto">
          <a:xfrm>
            <a:off x="1143000" y="0"/>
            <a:ext cx="7620000" cy="6400800"/>
          </a:xfrm>
          <a:prstGeom prst="rect">
            <a:avLst/>
          </a:prstGeom>
          <a:solidFill>
            <a:srgbClr val="FFFF00"/>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pic>
        <p:nvPicPr>
          <p:cNvPr id="2059" name="Picture 2" descr="diff2">
            <a:extLst>
              <a:ext uri="{FF2B5EF4-FFF2-40B4-BE49-F238E27FC236}">
                <a16:creationId xmlns:a16="http://schemas.microsoft.com/office/drawing/2014/main" id="{286693EE-1995-D834-6D85-E35CA3A1B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38" y="31750"/>
            <a:ext cx="3992562"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20">
            <a:extLst>
              <a:ext uri="{FF2B5EF4-FFF2-40B4-BE49-F238E27FC236}">
                <a16:creationId xmlns:a16="http://schemas.microsoft.com/office/drawing/2014/main" id="{A2454F0B-7EA4-1B02-F127-D1341FC46894}"/>
              </a:ext>
            </a:extLst>
          </p:cNvPr>
          <p:cNvGraphicFramePr>
            <a:graphicFrameLocks noChangeAspect="1"/>
          </p:cNvGraphicFramePr>
          <p:nvPr/>
        </p:nvGraphicFramePr>
        <p:xfrm>
          <a:off x="6129338" y="5684838"/>
          <a:ext cx="192087" cy="627062"/>
        </p:xfrm>
        <a:graphic>
          <a:graphicData uri="http://schemas.openxmlformats.org/presentationml/2006/ole">
            <mc:AlternateContent xmlns:mc="http://schemas.openxmlformats.org/markup-compatibility/2006">
              <mc:Choice xmlns:v="urn:schemas-microsoft-com:vml" Requires="v">
                <p:oleObj name="Equation" r:id="rId4" imgW="228600" imgH="749300" progId="Equation.DSMT36">
                  <p:embed/>
                </p:oleObj>
              </mc:Choice>
              <mc:Fallback>
                <p:oleObj name="Equation" r:id="rId4" imgW="228600" imgH="749300" progId="Equation.DSMT36">
                  <p:embed/>
                  <p:pic>
                    <p:nvPicPr>
                      <p:cNvPr id="2050" name="Object 20">
                        <a:extLst>
                          <a:ext uri="{FF2B5EF4-FFF2-40B4-BE49-F238E27FC236}">
                            <a16:creationId xmlns:a16="http://schemas.microsoft.com/office/drawing/2014/main" id="{A2454F0B-7EA4-1B02-F127-D1341FC46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338" y="5684838"/>
                        <a:ext cx="192087"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22">
            <a:extLst>
              <a:ext uri="{FF2B5EF4-FFF2-40B4-BE49-F238E27FC236}">
                <a16:creationId xmlns:a16="http://schemas.microsoft.com/office/drawing/2014/main" id="{3BB524C6-EA3F-BAC3-A86F-DE07B1C797A0}"/>
              </a:ext>
            </a:extLst>
          </p:cNvPr>
          <p:cNvGraphicFramePr>
            <a:graphicFrameLocks noChangeAspect="1"/>
          </p:cNvGraphicFramePr>
          <p:nvPr/>
        </p:nvGraphicFramePr>
        <p:xfrm>
          <a:off x="8534400" y="5824538"/>
          <a:ext cx="228600" cy="279400"/>
        </p:xfrm>
        <a:graphic>
          <a:graphicData uri="http://schemas.openxmlformats.org/presentationml/2006/ole">
            <mc:AlternateContent xmlns:mc="http://schemas.openxmlformats.org/markup-compatibility/2006">
              <mc:Choice xmlns:v="urn:schemas-microsoft-com:vml" Requires="v">
                <p:oleObj name="Equation" r:id="rId6" imgW="228600" imgH="279360" progId="Equation.3">
                  <p:embed/>
                </p:oleObj>
              </mc:Choice>
              <mc:Fallback>
                <p:oleObj name="Equation" r:id="rId6" imgW="228600" imgH="279360" progId="Equation.3">
                  <p:embed/>
                  <p:pic>
                    <p:nvPicPr>
                      <p:cNvPr id="2051" name="Object 22">
                        <a:extLst>
                          <a:ext uri="{FF2B5EF4-FFF2-40B4-BE49-F238E27FC236}">
                            <a16:creationId xmlns:a16="http://schemas.microsoft.com/office/drawing/2014/main" id="{3BB524C6-EA3F-BAC3-A86F-DE07B1C79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5824538"/>
                        <a:ext cx="2286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23">
            <a:extLst>
              <a:ext uri="{FF2B5EF4-FFF2-40B4-BE49-F238E27FC236}">
                <a16:creationId xmlns:a16="http://schemas.microsoft.com/office/drawing/2014/main" id="{55B4630C-F34D-72C9-5E15-836483CD7559}"/>
              </a:ext>
            </a:extLst>
          </p:cNvPr>
          <p:cNvGraphicFramePr>
            <a:graphicFrameLocks noChangeAspect="1"/>
          </p:cNvGraphicFramePr>
          <p:nvPr/>
        </p:nvGraphicFramePr>
        <p:xfrm>
          <a:off x="7372350" y="5732463"/>
          <a:ext cx="320675" cy="592137"/>
        </p:xfrm>
        <a:graphic>
          <a:graphicData uri="http://schemas.openxmlformats.org/presentationml/2006/ole">
            <mc:AlternateContent xmlns:mc="http://schemas.openxmlformats.org/markup-compatibility/2006">
              <mc:Choice xmlns:v="urn:schemas-microsoft-com:vml" Requires="v">
                <p:oleObj name="Equation" r:id="rId8" imgW="406400" imgH="749300" progId="Equation.DSMT36">
                  <p:embed/>
                </p:oleObj>
              </mc:Choice>
              <mc:Fallback>
                <p:oleObj name="Equation" r:id="rId8" imgW="406400" imgH="749300" progId="Equation.DSMT36">
                  <p:embed/>
                  <p:pic>
                    <p:nvPicPr>
                      <p:cNvPr id="2052" name="Object 23">
                        <a:extLst>
                          <a:ext uri="{FF2B5EF4-FFF2-40B4-BE49-F238E27FC236}">
                            <a16:creationId xmlns:a16="http://schemas.microsoft.com/office/drawing/2014/main" id="{55B4630C-F34D-72C9-5E15-836483CD75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2350" y="5732463"/>
                        <a:ext cx="320675"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 name="Object 24">
            <a:extLst>
              <a:ext uri="{FF2B5EF4-FFF2-40B4-BE49-F238E27FC236}">
                <a16:creationId xmlns:a16="http://schemas.microsoft.com/office/drawing/2014/main" id="{9E43BED0-C392-51FB-F5BE-00D14BF6D6B4}"/>
              </a:ext>
            </a:extLst>
          </p:cNvPr>
          <p:cNvGraphicFramePr>
            <a:graphicFrameLocks noChangeAspect="1"/>
          </p:cNvGraphicFramePr>
          <p:nvPr/>
        </p:nvGraphicFramePr>
        <p:xfrm>
          <a:off x="6780213" y="5684838"/>
          <a:ext cx="195262" cy="639762"/>
        </p:xfrm>
        <a:graphic>
          <a:graphicData uri="http://schemas.openxmlformats.org/presentationml/2006/ole">
            <mc:AlternateContent xmlns:mc="http://schemas.openxmlformats.org/markup-compatibility/2006">
              <mc:Choice xmlns:v="urn:schemas-microsoft-com:vml" Requires="v">
                <p:oleObj name="Equation" r:id="rId10" imgW="228600" imgH="749300" progId="Equation.DSMT36">
                  <p:embed/>
                </p:oleObj>
              </mc:Choice>
              <mc:Fallback>
                <p:oleObj name="Equation" r:id="rId10" imgW="228600" imgH="749300" progId="Equation.DSMT36">
                  <p:embed/>
                  <p:pic>
                    <p:nvPicPr>
                      <p:cNvPr id="2053" name="Object 24">
                        <a:extLst>
                          <a:ext uri="{FF2B5EF4-FFF2-40B4-BE49-F238E27FC236}">
                            <a16:creationId xmlns:a16="http://schemas.microsoft.com/office/drawing/2014/main" id="{9E43BED0-C392-51FB-F5BE-00D14BF6D6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0213" y="5684838"/>
                        <a:ext cx="19526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60" name="Group 28">
            <a:extLst>
              <a:ext uri="{FF2B5EF4-FFF2-40B4-BE49-F238E27FC236}">
                <a16:creationId xmlns:a16="http://schemas.microsoft.com/office/drawing/2014/main" id="{61FB7452-028B-F994-446F-7F307E7C579C}"/>
              </a:ext>
            </a:extLst>
          </p:cNvPr>
          <p:cNvGrpSpPr>
            <a:grpSpLocks/>
          </p:cNvGrpSpPr>
          <p:nvPr/>
        </p:nvGrpSpPr>
        <p:grpSpPr bwMode="auto">
          <a:xfrm>
            <a:off x="5029200" y="566738"/>
            <a:ext cx="3714750" cy="4994275"/>
            <a:chOff x="1723" y="351"/>
            <a:chExt cx="2340" cy="3146"/>
          </a:xfrm>
        </p:grpSpPr>
        <p:sp>
          <p:nvSpPr>
            <p:cNvPr id="2080" name="Freeform 26">
              <a:extLst>
                <a:ext uri="{FF2B5EF4-FFF2-40B4-BE49-F238E27FC236}">
                  <a16:creationId xmlns:a16="http://schemas.microsoft.com/office/drawing/2014/main" id="{26FA3981-1617-8426-2C0C-25733D6CC5B0}"/>
                </a:ext>
              </a:extLst>
            </p:cNvPr>
            <p:cNvSpPr>
              <a:spLocks/>
            </p:cNvSpPr>
            <p:nvPr/>
          </p:nvSpPr>
          <p:spPr bwMode="auto">
            <a:xfrm>
              <a:off x="1723" y="369"/>
              <a:ext cx="1568" cy="3121"/>
            </a:xfrm>
            <a:custGeom>
              <a:avLst/>
              <a:gdLst>
                <a:gd name="T0" fmla="*/ 0 w 1568"/>
                <a:gd name="T1" fmla="*/ 0 h 3121"/>
                <a:gd name="T2" fmla="*/ 68 w 1568"/>
                <a:gd name="T3" fmla="*/ 162 h 3121"/>
                <a:gd name="T4" fmla="*/ 137 w 1568"/>
                <a:gd name="T5" fmla="*/ 368 h 3121"/>
                <a:gd name="T6" fmla="*/ 214 w 1568"/>
                <a:gd name="T7" fmla="*/ 737 h 3121"/>
                <a:gd name="T8" fmla="*/ 283 w 1568"/>
                <a:gd name="T9" fmla="*/ 1182 h 3121"/>
                <a:gd name="T10" fmla="*/ 334 w 1568"/>
                <a:gd name="T11" fmla="*/ 1500 h 3121"/>
                <a:gd name="T12" fmla="*/ 403 w 1568"/>
                <a:gd name="T13" fmla="*/ 1911 h 3121"/>
                <a:gd name="T14" fmla="*/ 463 w 1568"/>
                <a:gd name="T15" fmla="*/ 2314 h 3121"/>
                <a:gd name="T16" fmla="*/ 531 w 1568"/>
                <a:gd name="T17" fmla="*/ 2674 h 3121"/>
                <a:gd name="T18" fmla="*/ 608 w 1568"/>
                <a:gd name="T19" fmla="*/ 2914 h 3121"/>
                <a:gd name="T20" fmla="*/ 686 w 1568"/>
                <a:gd name="T21" fmla="*/ 3060 h 3121"/>
                <a:gd name="T22" fmla="*/ 737 w 1568"/>
                <a:gd name="T23" fmla="*/ 3120 h 3121"/>
                <a:gd name="T24" fmla="*/ 866 w 1568"/>
                <a:gd name="T25" fmla="*/ 3051 h 3121"/>
                <a:gd name="T26" fmla="*/ 968 w 1568"/>
                <a:gd name="T27" fmla="*/ 2922 h 3121"/>
                <a:gd name="T28" fmla="*/ 1046 w 1568"/>
                <a:gd name="T29" fmla="*/ 2828 h 3121"/>
                <a:gd name="T30" fmla="*/ 1080 w 1568"/>
                <a:gd name="T31" fmla="*/ 2785 h 3121"/>
                <a:gd name="T32" fmla="*/ 1148 w 1568"/>
                <a:gd name="T33" fmla="*/ 2768 h 3121"/>
                <a:gd name="T34" fmla="*/ 1260 w 1568"/>
                <a:gd name="T35" fmla="*/ 2811 h 3121"/>
                <a:gd name="T36" fmla="*/ 1337 w 1568"/>
                <a:gd name="T37" fmla="*/ 2897 h 3121"/>
                <a:gd name="T38" fmla="*/ 1406 w 1568"/>
                <a:gd name="T39" fmla="*/ 3000 h 3121"/>
                <a:gd name="T40" fmla="*/ 1474 w 1568"/>
                <a:gd name="T41" fmla="*/ 3060 h 3121"/>
                <a:gd name="T42" fmla="*/ 1568 w 1568"/>
                <a:gd name="T43" fmla="*/ 3120 h 31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8"/>
                <a:gd name="T67" fmla="*/ 0 h 3121"/>
                <a:gd name="T68" fmla="*/ 1568 w 1568"/>
                <a:gd name="T69" fmla="*/ 3121 h 31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8" h="3121">
                  <a:moveTo>
                    <a:pt x="0" y="0"/>
                  </a:moveTo>
                  <a:cubicBezTo>
                    <a:pt x="22" y="50"/>
                    <a:pt x="45" y="101"/>
                    <a:pt x="68" y="162"/>
                  </a:cubicBezTo>
                  <a:cubicBezTo>
                    <a:pt x="91" y="223"/>
                    <a:pt x="113" y="272"/>
                    <a:pt x="137" y="368"/>
                  </a:cubicBezTo>
                  <a:cubicBezTo>
                    <a:pt x="161" y="464"/>
                    <a:pt x="190" y="601"/>
                    <a:pt x="214" y="737"/>
                  </a:cubicBezTo>
                  <a:cubicBezTo>
                    <a:pt x="238" y="873"/>
                    <a:pt x="263" y="1055"/>
                    <a:pt x="283" y="1182"/>
                  </a:cubicBezTo>
                  <a:cubicBezTo>
                    <a:pt x="303" y="1309"/>
                    <a:pt x="314" y="1379"/>
                    <a:pt x="334" y="1500"/>
                  </a:cubicBezTo>
                  <a:cubicBezTo>
                    <a:pt x="354" y="1621"/>
                    <a:pt x="381" y="1775"/>
                    <a:pt x="403" y="1911"/>
                  </a:cubicBezTo>
                  <a:cubicBezTo>
                    <a:pt x="425" y="2047"/>
                    <a:pt x="442" y="2187"/>
                    <a:pt x="463" y="2314"/>
                  </a:cubicBezTo>
                  <a:cubicBezTo>
                    <a:pt x="484" y="2441"/>
                    <a:pt x="507" y="2574"/>
                    <a:pt x="531" y="2674"/>
                  </a:cubicBezTo>
                  <a:cubicBezTo>
                    <a:pt x="555" y="2774"/>
                    <a:pt x="582" y="2850"/>
                    <a:pt x="608" y="2914"/>
                  </a:cubicBezTo>
                  <a:cubicBezTo>
                    <a:pt x="634" y="2978"/>
                    <a:pt x="664" y="3026"/>
                    <a:pt x="686" y="3060"/>
                  </a:cubicBezTo>
                  <a:cubicBezTo>
                    <a:pt x="708" y="3094"/>
                    <a:pt x="707" y="3121"/>
                    <a:pt x="737" y="3120"/>
                  </a:cubicBezTo>
                  <a:cubicBezTo>
                    <a:pt x="767" y="3119"/>
                    <a:pt x="828" y="3084"/>
                    <a:pt x="866" y="3051"/>
                  </a:cubicBezTo>
                  <a:cubicBezTo>
                    <a:pt x="904" y="3018"/>
                    <a:pt x="938" y="2959"/>
                    <a:pt x="968" y="2922"/>
                  </a:cubicBezTo>
                  <a:cubicBezTo>
                    <a:pt x="998" y="2885"/>
                    <a:pt x="1027" y="2851"/>
                    <a:pt x="1046" y="2828"/>
                  </a:cubicBezTo>
                  <a:cubicBezTo>
                    <a:pt x="1065" y="2805"/>
                    <a:pt x="1063" y="2795"/>
                    <a:pt x="1080" y="2785"/>
                  </a:cubicBezTo>
                  <a:cubicBezTo>
                    <a:pt x="1097" y="2775"/>
                    <a:pt x="1118" y="2764"/>
                    <a:pt x="1148" y="2768"/>
                  </a:cubicBezTo>
                  <a:cubicBezTo>
                    <a:pt x="1178" y="2772"/>
                    <a:pt x="1228" y="2789"/>
                    <a:pt x="1260" y="2811"/>
                  </a:cubicBezTo>
                  <a:cubicBezTo>
                    <a:pt x="1292" y="2833"/>
                    <a:pt x="1313" y="2866"/>
                    <a:pt x="1337" y="2897"/>
                  </a:cubicBezTo>
                  <a:cubicBezTo>
                    <a:pt x="1361" y="2928"/>
                    <a:pt x="1383" y="2973"/>
                    <a:pt x="1406" y="3000"/>
                  </a:cubicBezTo>
                  <a:cubicBezTo>
                    <a:pt x="1429" y="3027"/>
                    <a:pt x="1447" y="3040"/>
                    <a:pt x="1474" y="3060"/>
                  </a:cubicBezTo>
                  <a:cubicBezTo>
                    <a:pt x="1501" y="3080"/>
                    <a:pt x="1534" y="3100"/>
                    <a:pt x="1568" y="3120"/>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81" name="Freeform 27">
              <a:extLst>
                <a:ext uri="{FF2B5EF4-FFF2-40B4-BE49-F238E27FC236}">
                  <a16:creationId xmlns:a16="http://schemas.microsoft.com/office/drawing/2014/main" id="{8802A3BE-E761-A12B-428B-A3F778ADEC71}"/>
                </a:ext>
              </a:extLst>
            </p:cNvPr>
            <p:cNvSpPr>
              <a:spLocks/>
            </p:cNvSpPr>
            <p:nvPr/>
          </p:nvSpPr>
          <p:spPr bwMode="auto">
            <a:xfrm>
              <a:off x="3291" y="351"/>
              <a:ext cx="772" cy="3146"/>
            </a:xfrm>
            <a:custGeom>
              <a:avLst/>
              <a:gdLst>
                <a:gd name="T0" fmla="*/ 0 w 772"/>
                <a:gd name="T1" fmla="*/ 3146 h 3146"/>
                <a:gd name="T2" fmla="*/ 112 w 772"/>
                <a:gd name="T3" fmla="*/ 3026 h 3146"/>
                <a:gd name="T4" fmla="*/ 189 w 772"/>
                <a:gd name="T5" fmla="*/ 2786 h 3146"/>
                <a:gd name="T6" fmla="*/ 258 w 772"/>
                <a:gd name="T7" fmla="*/ 2452 h 3146"/>
                <a:gd name="T8" fmla="*/ 352 w 772"/>
                <a:gd name="T9" fmla="*/ 1929 h 3146"/>
                <a:gd name="T10" fmla="*/ 480 w 772"/>
                <a:gd name="T11" fmla="*/ 1166 h 3146"/>
                <a:gd name="T12" fmla="*/ 592 w 772"/>
                <a:gd name="T13" fmla="*/ 523 h 3146"/>
                <a:gd name="T14" fmla="*/ 643 w 772"/>
                <a:gd name="T15" fmla="*/ 258 h 3146"/>
                <a:gd name="T16" fmla="*/ 695 w 772"/>
                <a:gd name="T17" fmla="*/ 120 h 3146"/>
                <a:gd name="T18" fmla="*/ 720 w 772"/>
                <a:gd name="T19" fmla="*/ 52 h 3146"/>
                <a:gd name="T20" fmla="*/ 772 w 772"/>
                <a:gd name="T21" fmla="*/ 0 h 3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2"/>
                <a:gd name="T34" fmla="*/ 0 h 3146"/>
                <a:gd name="T35" fmla="*/ 772 w 772"/>
                <a:gd name="T36" fmla="*/ 3146 h 3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2" h="3146">
                  <a:moveTo>
                    <a:pt x="0" y="3146"/>
                  </a:moveTo>
                  <a:cubicBezTo>
                    <a:pt x="40" y="3116"/>
                    <a:pt x="81" y="3086"/>
                    <a:pt x="112" y="3026"/>
                  </a:cubicBezTo>
                  <a:cubicBezTo>
                    <a:pt x="143" y="2966"/>
                    <a:pt x="165" y="2882"/>
                    <a:pt x="189" y="2786"/>
                  </a:cubicBezTo>
                  <a:cubicBezTo>
                    <a:pt x="213" y="2690"/>
                    <a:pt x="231" y="2595"/>
                    <a:pt x="258" y="2452"/>
                  </a:cubicBezTo>
                  <a:cubicBezTo>
                    <a:pt x="285" y="2309"/>
                    <a:pt x="315" y="2143"/>
                    <a:pt x="352" y="1929"/>
                  </a:cubicBezTo>
                  <a:cubicBezTo>
                    <a:pt x="389" y="1715"/>
                    <a:pt x="440" y="1400"/>
                    <a:pt x="480" y="1166"/>
                  </a:cubicBezTo>
                  <a:cubicBezTo>
                    <a:pt x="520" y="932"/>
                    <a:pt x="565" y="674"/>
                    <a:pt x="592" y="523"/>
                  </a:cubicBezTo>
                  <a:cubicBezTo>
                    <a:pt x="619" y="372"/>
                    <a:pt x="626" y="325"/>
                    <a:pt x="643" y="258"/>
                  </a:cubicBezTo>
                  <a:cubicBezTo>
                    <a:pt x="660" y="191"/>
                    <a:pt x="682" y="154"/>
                    <a:pt x="695" y="120"/>
                  </a:cubicBezTo>
                  <a:cubicBezTo>
                    <a:pt x="708" y="86"/>
                    <a:pt x="707" y="72"/>
                    <a:pt x="720" y="52"/>
                  </a:cubicBezTo>
                  <a:cubicBezTo>
                    <a:pt x="733" y="32"/>
                    <a:pt x="752" y="16"/>
                    <a:pt x="772" y="0"/>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2061" name="Line 33">
            <a:extLst>
              <a:ext uri="{FF2B5EF4-FFF2-40B4-BE49-F238E27FC236}">
                <a16:creationId xmlns:a16="http://schemas.microsoft.com/office/drawing/2014/main" id="{1EBA0AD1-8ABB-186F-3B9D-BAF41B664A56}"/>
              </a:ext>
            </a:extLst>
          </p:cNvPr>
          <p:cNvSpPr>
            <a:spLocks noChangeShapeType="1"/>
          </p:cNvSpPr>
          <p:nvPr/>
        </p:nvSpPr>
        <p:spPr bwMode="auto">
          <a:xfrm>
            <a:off x="8763000" y="5334000"/>
            <a:ext cx="0" cy="381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62" name="Line 39">
            <a:extLst>
              <a:ext uri="{FF2B5EF4-FFF2-40B4-BE49-F238E27FC236}">
                <a16:creationId xmlns:a16="http://schemas.microsoft.com/office/drawing/2014/main" id="{BCCB2A2E-F0D1-A5DF-C346-33812F396849}"/>
              </a:ext>
            </a:extLst>
          </p:cNvPr>
          <p:cNvSpPr>
            <a:spLocks noChangeShapeType="1"/>
          </p:cNvSpPr>
          <p:nvPr/>
        </p:nvSpPr>
        <p:spPr bwMode="auto">
          <a:xfrm flipH="1">
            <a:off x="2660650" y="4953000"/>
            <a:ext cx="18415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IN"/>
          </a:p>
        </p:txBody>
      </p:sp>
      <p:pic>
        <p:nvPicPr>
          <p:cNvPr id="2063" name="Picture 44" descr="diff2">
            <a:extLst>
              <a:ext uri="{FF2B5EF4-FFF2-40B4-BE49-F238E27FC236}">
                <a16:creationId xmlns:a16="http://schemas.microsoft.com/office/drawing/2014/main" id="{3C32849A-64A8-6C99-46EE-F14F1B6F0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750"/>
            <a:ext cx="3992563"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4" name="Group 45">
            <a:extLst>
              <a:ext uri="{FF2B5EF4-FFF2-40B4-BE49-F238E27FC236}">
                <a16:creationId xmlns:a16="http://schemas.microsoft.com/office/drawing/2014/main" id="{F0AE7218-A821-12FE-86D8-8031967CF9E3}"/>
              </a:ext>
            </a:extLst>
          </p:cNvPr>
          <p:cNvGrpSpPr>
            <a:grpSpLocks/>
          </p:cNvGrpSpPr>
          <p:nvPr/>
        </p:nvGrpSpPr>
        <p:grpSpPr bwMode="auto">
          <a:xfrm>
            <a:off x="2411413" y="5334000"/>
            <a:ext cx="1306512" cy="381000"/>
            <a:chOff x="2465" y="3455"/>
            <a:chExt cx="823" cy="531"/>
          </a:xfrm>
        </p:grpSpPr>
        <p:sp>
          <p:nvSpPr>
            <p:cNvPr id="2077" name="Line 46">
              <a:extLst>
                <a:ext uri="{FF2B5EF4-FFF2-40B4-BE49-F238E27FC236}">
                  <a16:creationId xmlns:a16="http://schemas.microsoft.com/office/drawing/2014/main" id="{6F6C03A2-152C-9D53-9CAE-DC53EF055FA4}"/>
                </a:ext>
              </a:extLst>
            </p:cNvPr>
            <p:cNvSpPr>
              <a:spLocks noChangeShapeType="1"/>
            </p:cNvSpPr>
            <p:nvPr/>
          </p:nvSpPr>
          <p:spPr bwMode="auto">
            <a:xfrm>
              <a:off x="2465" y="3480"/>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78" name="Line 47">
              <a:extLst>
                <a:ext uri="{FF2B5EF4-FFF2-40B4-BE49-F238E27FC236}">
                  <a16:creationId xmlns:a16="http://schemas.microsoft.com/office/drawing/2014/main" id="{ABD76E51-42FC-587D-03F4-D38FEDCBB20B}"/>
                </a:ext>
              </a:extLst>
            </p:cNvPr>
            <p:cNvSpPr>
              <a:spLocks noChangeShapeType="1"/>
            </p:cNvSpPr>
            <p:nvPr/>
          </p:nvSpPr>
          <p:spPr bwMode="auto">
            <a:xfrm>
              <a:off x="3288" y="3480"/>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79" name="Line 48">
              <a:extLst>
                <a:ext uri="{FF2B5EF4-FFF2-40B4-BE49-F238E27FC236}">
                  <a16:creationId xmlns:a16="http://schemas.microsoft.com/office/drawing/2014/main" id="{35CE872B-1674-DDCC-D9B6-E6D93A4A70D6}"/>
                </a:ext>
              </a:extLst>
            </p:cNvPr>
            <p:cNvSpPr>
              <a:spLocks noChangeShapeType="1"/>
            </p:cNvSpPr>
            <p:nvPr/>
          </p:nvSpPr>
          <p:spPr bwMode="auto">
            <a:xfrm>
              <a:off x="2876" y="3455"/>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aphicFrame>
        <p:nvGraphicFramePr>
          <p:cNvPr id="2054" name="Object 50">
            <a:extLst>
              <a:ext uri="{FF2B5EF4-FFF2-40B4-BE49-F238E27FC236}">
                <a16:creationId xmlns:a16="http://schemas.microsoft.com/office/drawing/2014/main" id="{2C594B26-5C10-642C-9E5E-C8CED16D7B42}"/>
              </a:ext>
            </a:extLst>
          </p:cNvPr>
          <p:cNvGraphicFramePr>
            <a:graphicFrameLocks noChangeAspect="1"/>
          </p:cNvGraphicFramePr>
          <p:nvPr/>
        </p:nvGraphicFramePr>
        <p:xfrm>
          <a:off x="2314575" y="5681663"/>
          <a:ext cx="192088" cy="627062"/>
        </p:xfrm>
        <a:graphic>
          <a:graphicData uri="http://schemas.openxmlformats.org/presentationml/2006/ole">
            <mc:AlternateContent xmlns:mc="http://schemas.openxmlformats.org/markup-compatibility/2006">
              <mc:Choice xmlns:v="urn:schemas-microsoft-com:vml" Requires="v">
                <p:oleObj name="Equation" r:id="rId12" imgW="228600" imgH="749300" progId="Equation.DSMT36">
                  <p:embed/>
                </p:oleObj>
              </mc:Choice>
              <mc:Fallback>
                <p:oleObj name="Equation" r:id="rId12" imgW="228600" imgH="749300" progId="Equation.DSMT36">
                  <p:embed/>
                  <p:pic>
                    <p:nvPicPr>
                      <p:cNvPr id="2054" name="Object 50">
                        <a:extLst>
                          <a:ext uri="{FF2B5EF4-FFF2-40B4-BE49-F238E27FC236}">
                            <a16:creationId xmlns:a16="http://schemas.microsoft.com/office/drawing/2014/main" id="{2C594B26-5C10-642C-9E5E-C8CED16D7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575" y="5681663"/>
                        <a:ext cx="192088"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 name="Object 52">
            <a:extLst>
              <a:ext uri="{FF2B5EF4-FFF2-40B4-BE49-F238E27FC236}">
                <a16:creationId xmlns:a16="http://schemas.microsoft.com/office/drawing/2014/main" id="{C4215B67-3B96-23A4-D6E5-104719061EEF}"/>
              </a:ext>
            </a:extLst>
          </p:cNvPr>
          <p:cNvGraphicFramePr>
            <a:graphicFrameLocks noChangeAspect="1"/>
          </p:cNvGraphicFramePr>
          <p:nvPr/>
        </p:nvGraphicFramePr>
        <p:xfrm>
          <a:off x="3557588" y="5729288"/>
          <a:ext cx="320675" cy="592137"/>
        </p:xfrm>
        <a:graphic>
          <a:graphicData uri="http://schemas.openxmlformats.org/presentationml/2006/ole">
            <mc:AlternateContent xmlns:mc="http://schemas.openxmlformats.org/markup-compatibility/2006">
              <mc:Choice xmlns:v="urn:schemas-microsoft-com:vml" Requires="v">
                <p:oleObj name="Equation" r:id="rId13" imgW="406400" imgH="749300" progId="Equation.DSMT36">
                  <p:embed/>
                </p:oleObj>
              </mc:Choice>
              <mc:Fallback>
                <p:oleObj name="Equation" r:id="rId13" imgW="406400" imgH="749300" progId="Equation.DSMT36">
                  <p:embed/>
                  <p:pic>
                    <p:nvPicPr>
                      <p:cNvPr id="2055" name="Object 52">
                        <a:extLst>
                          <a:ext uri="{FF2B5EF4-FFF2-40B4-BE49-F238E27FC236}">
                            <a16:creationId xmlns:a16="http://schemas.microsoft.com/office/drawing/2014/main" id="{C4215B67-3B96-23A4-D6E5-104719061E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7588" y="5729288"/>
                        <a:ext cx="320675" cy="592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6" name="Object 53">
            <a:extLst>
              <a:ext uri="{FF2B5EF4-FFF2-40B4-BE49-F238E27FC236}">
                <a16:creationId xmlns:a16="http://schemas.microsoft.com/office/drawing/2014/main" id="{9650A477-7800-B2EB-2D3F-56DB80A3B30B}"/>
              </a:ext>
            </a:extLst>
          </p:cNvPr>
          <p:cNvGraphicFramePr>
            <a:graphicFrameLocks noChangeAspect="1"/>
          </p:cNvGraphicFramePr>
          <p:nvPr/>
        </p:nvGraphicFramePr>
        <p:xfrm>
          <a:off x="2965450" y="5681663"/>
          <a:ext cx="195263" cy="639762"/>
        </p:xfrm>
        <a:graphic>
          <a:graphicData uri="http://schemas.openxmlformats.org/presentationml/2006/ole">
            <mc:AlternateContent xmlns:mc="http://schemas.openxmlformats.org/markup-compatibility/2006">
              <mc:Choice xmlns:v="urn:schemas-microsoft-com:vml" Requires="v">
                <p:oleObj name="Equation" r:id="rId14" imgW="228600" imgH="749300" progId="Equation.DSMT36">
                  <p:embed/>
                </p:oleObj>
              </mc:Choice>
              <mc:Fallback>
                <p:oleObj name="Equation" r:id="rId14" imgW="228600" imgH="749300" progId="Equation.DSMT36">
                  <p:embed/>
                  <p:pic>
                    <p:nvPicPr>
                      <p:cNvPr id="2056" name="Object 53">
                        <a:extLst>
                          <a:ext uri="{FF2B5EF4-FFF2-40B4-BE49-F238E27FC236}">
                            <a16:creationId xmlns:a16="http://schemas.microsoft.com/office/drawing/2014/main" id="{9650A477-7800-B2EB-2D3F-56DB80A3B3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5450" y="5681663"/>
                        <a:ext cx="19526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65" name="Group 54">
            <a:extLst>
              <a:ext uri="{FF2B5EF4-FFF2-40B4-BE49-F238E27FC236}">
                <a16:creationId xmlns:a16="http://schemas.microsoft.com/office/drawing/2014/main" id="{45549C14-F3C4-6B68-401D-248B7A4F9A60}"/>
              </a:ext>
            </a:extLst>
          </p:cNvPr>
          <p:cNvGrpSpPr>
            <a:grpSpLocks/>
          </p:cNvGrpSpPr>
          <p:nvPr/>
        </p:nvGrpSpPr>
        <p:grpSpPr bwMode="auto">
          <a:xfrm>
            <a:off x="1233488" y="563563"/>
            <a:ext cx="3714750" cy="4994275"/>
            <a:chOff x="1723" y="351"/>
            <a:chExt cx="2340" cy="3146"/>
          </a:xfrm>
        </p:grpSpPr>
        <p:sp>
          <p:nvSpPr>
            <p:cNvPr id="2075" name="Freeform 55">
              <a:extLst>
                <a:ext uri="{FF2B5EF4-FFF2-40B4-BE49-F238E27FC236}">
                  <a16:creationId xmlns:a16="http://schemas.microsoft.com/office/drawing/2014/main" id="{7371A985-D81C-B681-71D1-6A1C78825DBC}"/>
                </a:ext>
              </a:extLst>
            </p:cNvPr>
            <p:cNvSpPr>
              <a:spLocks/>
            </p:cNvSpPr>
            <p:nvPr/>
          </p:nvSpPr>
          <p:spPr bwMode="auto">
            <a:xfrm>
              <a:off x="1723" y="369"/>
              <a:ext cx="1568" cy="3121"/>
            </a:xfrm>
            <a:custGeom>
              <a:avLst/>
              <a:gdLst>
                <a:gd name="T0" fmla="*/ 0 w 1568"/>
                <a:gd name="T1" fmla="*/ 0 h 3121"/>
                <a:gd name="T2" fmla="*/ 68 w 1568"/>
                <a:gd name="T3" fmla="*/ 162 h 3121"/>
                <a:gd name="T4" fmla="*/ 137 w 1568"/>
                <a:gd name="T5" fmla="*/ 368 h 3121"/>
                <a:gd name="T6" fmla="*/ 214 w 1568"/>
                <a:gd name="T7" fmla="*/ 737 h 3121"/>
                <a:gd name="T8" fmla="*/ 283 w 1568"/>
                <a:gd name="T9" fmla="*/ 1182 h 3121"/>
                <a:gd name="T10" fmla="*/ 334 w 1568"/>
                <a:gd name="T11" fmla="*/ 1500 h 3121"/>
                <a:gd name="T12" fmla="*/ 403 w 1568"/>
                <a:gd name="T13" fmla="*/ 1911 h 3121"/>
                <a:gd name="T14" fmla="*/ 463 w 1568"/>
                <a:gd name="T15" fmla="*/ 2314 h 3121"/>
                <a:gd name="T16" fmla="*/ 531 w 1568"/>
                <a:gd name="T17" fmla="*/ 2674 h 3121"/>
                <a:gd name="T18" fmla="*/ 608 w 1568"/>
                <a:gd name="T19" fmla="*/ 2914 h 3121"/>
                <a:gd name="T20" fmla="*/ 686 w 1568"/>
                <a:gd name="T21" fmla="*/ 3060 h 3121"/>
                <a:gd name="T22" fmla="*/ 737 w 1568"/>
                <a:gd name="T23" fmla="*/ 3120 h 3121"/>
                <a:gd name="T24" fmla="*/ 866 w 1568"/>
                <a:gd name="T25" fmla="*/ 3051 h 3121"/>
                <a:gd name="T26" fmla="*/ 968 w 1568"/>
                <a:gd name="T27" fmla="*/ 2922 h 3121"/>
                <a:gd name="T28" fmla="*/ 1046 w 1568"/>
                <a:gd name="T29" fmla="*/ 2828 h 3121"/>
                <a:gd name="T30" fmla="*/ 1080 w 1568"/>
                <a:gd name="T31" fmla="*/ 2785 h 3121"/>
                <a:gd name="T32" fmla="*/ 1148 w 1568"/>
                <a:gd name="T33" fmla="*/ 2768 h 3121"/>
                <a:gd name="T34" fmla="*/ 1260 w 1568"/>
                <a:gd name="T35" fmla="*/ 2811 h 3121"/>
                <a:gd name="T36" fmla="*/ 1337 w 1568"/>
                <a:gd name="T37" fmla="*/ 2897 h 3121"/>
                <a:gd name="T38" fmla="*/ 1406 w 1568"/>
                <a:gd name="T39" fmla="*/ 3000 h 3121"/>
                <a:gd name="T40" fmla="*/ 1474 w 1568"/>
                <a:gd name="T41" fmla="*/ 3060 h 3121"/>
                <a:gd name="T42" fmla="*/ 1568 w 1568"/>
                <a:gd name="T43" fmla="*/ 3120 h 31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8"/>
                <a:gd name="T67" fmla="*/ 0 h 3121"/>
                <a:gd name="T68" fmla="*/ 1568 w 1568"/>
                <a:gd name="T69" fmla="*/ 3121 h 31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8" h="3121">
                  <a:moveTo>
                    <a:pt x="0" y="0"/>
                  </a:moveTo>
                  <a:cubicBezTo>
                    <a:pt x="22" y="50"/>
                    <a:pt x="45" y="101"/>
                    <a:pt x="68" y="162"/>
                  </a:cubicBezTo>
                  <a:cubicBezTo>
                    <a:pt x="91" y="223"/>
                    <a:pt x="113" y="272"/>
                    <a:pt x="137" y="368"/>
                  </a:cubicBezTo>
                  <a:cubicBezTo>
                    <a:pt x="161" y="464"/>
                    <a:pt x="190" y="601"/>
                    <a:pt x="214" y="737"/>
                  </a:cubicBezTo>
                  <a:cubicBezTo>
                    <a:pt x="238" y="873"/>
                    <a:pt x="263" y="1055"/>
                    <a:pt x="283" y="1182"/>
                  </a:cubicBezTo>
                  <a:cubicBezTo>
                    <a:pt x="303" y="1309"/>
                    <a:pt x="314" y="1379"/>
                    <a:pt x="334" y="1500"/>
                  </a:cubicBezTo>
                  <a:cubicBezTo>
                    <a:pt x="354" y="1621"/>
                    <a:pt x="381" y="1775"/>
                    <a:pt x="403" y="1911"/>
                  </a:cubicBezTo>
                  <a:cubicBezTo>
                    <a:pt x="425" y="2047"/>
                    <a:pt x="442" y="2187"/>
                    <a:pt x="463" y="2314"/>
                  </a:cubicBezTo>
                  <a:cubicBezTo>
                    <a:pt x="484" y="2441"/>
                    <a:pt x="507" y="2574"/>
                    <a:pt x="531" y="2674"/>
                  </a:cubicBezTo>
                  <a:cubicBezTo>
                    <a:pt x="555" y="2774"/>
                    <a:pt x="582" y="2850"/>
                    <a:pt x="608" y="2914"/>
                  </a:cubicBezTo>
                  <a:cubicBezTo>
                    <a:pt x="634" y="2978"/>
                    <a:pt x="664" y="3026"/>
                    <a:pt x="686" y="3060"/>
                  </a:cubicBezTo>
                  <a:cubicBezTo>
                    <a:pt x="708" y="3094"/>
                    <a:pt x="707" y="3121"/>
                    <a:pt x="737" y="3120"/>
                  </a:cubicBezTo>
                  <a:cubicBezTo>
                    <a:pt x="767" y="3119"/>
                    <a:pt x="828" y="3084"/>
                    <a:pt x="866" y="3051"/>
                  </a:cubicBezTo>
                  <a:cubicBezTo>
                    <a:pt x="904" y="3018"/>
                    <a:pt x="938" y="2959"/>
                    <a:pt x="968" y="2922"/>
                  </a:cubicBezTo>
                  <a:cubicBezTo>
                    <a:pt x="998" y="2885"/>
                    <a:pt x="1027" y="2851"/>
                    <a:pt x="1046" y="2828"/>
                  </a:cubicBezTo>
                  <a:cubicBezTo>
                    <a:pt x="1065" y="2805"/>
                    <a:pt x="1063" y="2795"/>
                    <a:pt x="1080" y="2785"/>
                  </a:cubicBezTo>
                  <a:cubicBezTo>
                    <a:pt x="1097" y="2775"/>
                    <a:pt x="1118" y="2764"/>
                    <a:pt x="1148" y="2768"/>
                  </a:cubicBezTo>
                  <a:cubicBezTo>
                    <a:pt x="1178" y="2772"/>
                    <a:pt x="1228" y="2789"/>
                    <a:pt x="1260" y="2811"/>
                  </a:cubicBezTo>
                  <a:cubicBezTo>
                    <a:pt x="1292" y="2833"/>
                    <a:pt x="1313" y="2866"/>
                    <a:pt x="1337" y="2897"/>
                  </a:cubicBezTo>
                  <a:cubicBezTo>
                    <a:pt x="1361" y="2928"/>
                    <a:pt x="1383" y="2973"/>
                    <a:pt x="1406" y="3000"/>
                  </a:cubicBezTo>
                  <a:cubicBezTo>
                    <a:pt x="1429" y="3027"/>
                    <a:pt x="1447" y="3040"/>
                    <a:pt x="1474" y="3060"/>
                  </a:cubicBezTo>
                  <a:cubicBezTo>
                    <a:pt x="1501" y="3080"/>
                    <a:pt x="1534" y="3100"/>
                    <a:pt x="1568" y="3120"/>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076" name="Freeform 56">
              <a:extLst>
                <a:ext uri="{FF2B5EF4-FFF2-40B4-BE49-F238E27FC236}">
                  <a16:creationId xmlns:a16="http://schemas.microsoft.com/office/drawing/2014/main" id="{93845006-36CE-D162-8B21-4EF5B1DC9DB9}"/>
                </a:ext>
              </a:extLst>
            </p:cNvPr>
            <p:cNvSpPr>
              <a:spLocks/>
            </p:cNvSpPr>
            <p:nvPr/>
          </p:nvSpPr>
          <p:spPr bwMode="auto">
            <a:xfrm>
              <a:off x="3291" y="351"/>
              <a:ext cx="772" cy="3146"/>
            </a:xfrm>
            <a:custGeom>
              <a:avLst/>
              <a:gdLst>
                <a:gd name="T0" fmla="*/ 0 w 772"/>
                <a:gd name="T1" fmla="*/ 3146 h 3146"/>
                <a:gd name="T2" fmla="*/ 112 w 772"/>
                <a:gd name="T3" fmla="*/ 3026 h 3146"/>
                <a:gd name="T4" fmla="*/ 189 w 772"/>
                <a:gd name="T5" fmla="*/ 2786 h 3146"/>
                <a:gd name="T6" fmla="*/ 258 w 772"/>
                <a:gd name="T7" fmla="*/ 2452 h 3146"/>
                <a:gd name="T8" fmla="*/ 352 w 772"/>
                <a:gd name="T9" fmla="*/ 1929 h 3146"/>
                <a:gd name="T10" fmla="*/ 480 w 772"/>
                <a:gd name="T11" fmla="*/ 1166 h 3146"/>
                <a:gd name="T12" fmla="*/ 592 w 772"/>
                <a:gd name="T13" fmla="*/ 523 h 3146"/>
                <a:gd name="T14" fmla="*/ 643 w 772"/>
                <a:gd name="T15" fmla="*/ 258 h 3146"/>
                <a:gd name="T16" fmla="*/ 695 w 772"/>
                <a:gd name="T17" fmla="*/ 120 h 3146"/>
                <a:gd name="T18" fmla="*/ 720 w 772"/>
                <a:gd name="T19" fmla="*/ 52 h 3146"/>
                <a:gd name="T20" fmla="*/ 772 w 772"/>
                <a:gd name="T21" fmla="*/ 0 h 3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2"/>
                <a:gd name="T34" fmla="*/ 0 h 3146"/>
                <a:gd name="T35" fmla="*/ 772 w 772"/>
                <a:gd name="T36" fmla="*/ 3146 h 3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2" h="3146">
                  <a:moveTo>
                    <a:pt x="0" y="3146"/>
                  </a:moveTo>
                  <a:cubicBezTo>
                    <a:pt x="40" y="3116"/>
                    <a:pt x="81" y="3086"/>
                    <a:pt x="112" y="3026"/>
                  </a:cubicBezTo>
                  <a:cubicBezTo>
                    <a:pt x="143" y="2966"/>
                    <a:pt x="165" y="2882"/>
                    <a:pt x="189" y="2786"/>
                  </a:cubicBezTo>
                  <a:cubicBezTo>
                    <a:pt x="213" y="2690"/>
                    <a:pt x="231" y="2595"/>
                    <a:pt x="258" y="2452"/>
                  </a:cubicBezTo>
                  <a:cubicBezTo>
                    <a:pt x="285" y="2309"/>
                    <a:pt x="315" y="2143"/>
                    <a:pt x="352" y="1929"/>
                  </a:cubicBezTo>
                  <a:cubicBezTo>
                    <a:pt x="389" y="1715"/>
                    <a:pt x="440" y="1400"/>
                    <a:pt x="480" y="1166"/>
                  </a:cubicBezTo>
                  <a:cubicBezTo>
                    <a:pt x="520" y="932"/>
                    <a:pt x="565" y="674"/>
                    <a:pt x="592" y="523"/>
                  </a:cubicBezTo>
                  <a:cubicBezTo>
                    <a:pt x="619" y="372"/>
                    <a:pt x="626" y="325"/>
                    <a:pt x="643" y="258"/>
                  </a:cubicBezTo>
                  <a:cubicBezTo>
                    <a:pt x="660" y="191"/>
                    <a:pt x="682" y="154"/>
                    <a:pt x="695" y="120"/>
                  </a:cubicBezTo>
                  <a:cubicBezTo>
                    <a:pt x="708" y="86"/>
                    <a:pt x="707" y="72"/>
                    <a:pt x="720" y="52"/>
                  </a:cubicBezTo>
                  <a:cubicBezTo>
                    <a:pt x="733" y="32"/>
                    <a:pt x="752" y="16"/>
                    <a:pt x="772" y="0"/>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grpSp>
      <p:sp>
        <p:nvSpPr>
          <p:cNvPr id="2066" name="Line 58">
            <a:extLst>
              <a:ext uri="{FF2B5EF4-FFF2-40B4-BE49-F238E27FC236}">
                <a16:creationId xmlns:a16="http://schemas.microsoft.com/office/drawing/2014/main" id="{1A2F5DD8-8C1D-2D17-7827-8D287CCEE2A4}"/>
              </a:ext>
            </a:extLst>
          </p:cNvPr>
          <p:cNvSpPr>
            <a:spLocks noChangeShapeType="1"/>
          </p:cNvSpPr>
          <p:nvPr/>
        </p:nvSpPr>
        <p:spPr bwMode="auto">
          <a:xfrm flipH="1">
            <a:off x="4953000" y="0"/>
            <a:ext cx="0" cy="5715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67" name="Rectangle 59">
            <a:extLst>
              <a:ext uri="{FF2B5EF4-FFF2-40B4-BE49-F238E27FC236}">
                <a16:creationId xmlns:a16="http://schemas.microsoft.com/office/drawing/2014/main" id="{87C09CB5-A156-ED35-9381-E8BE214ED3FF}"/>
              </a:ext>
            </a:extLst>
          </p:cNvPr>
          <p:cNvSpPr>
            <a:spLocks noChangeArrowheads="1"/>
          </p:cNvSpPr>
          <p:nvPr/>
        </p:nvSpPr>
        <p:spPr bwMode="auto">
          <a:xfrm>
            <a:off x="692150" y="6350"/>
            <a:ext cx="450850" cy="5597525"/>
          </a:xfrm>
          <a:prstGeom prst="rect">
            <a:avLst/>
          </a:prstGeom>
          <a:solidFill>
            <a:srgbClr val="FFFF00"/>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aphicFrame>
        <p:nvGraphicFramePr>
          <p:cNvPr id="2057" name="Object 60">
            <a:extLst>
              <a:ext uri="{FF2B5EF4-FFF2-40B4-BE49-F238E27FC236}">
                <a16:creationId xmlns:a16="http://schemas.microsoft.com/office/drawing/2014/main" id="{971246DA-DE92-C04F-ED09-23C554AA634E}"/>
              </a:ext>
            </a:extLst>
          </p:cNvPr>
          <p:cNvGraphicFramePr>
            <a:graphicFrameLocks noChangeAspect="1"/>
          </p:cNvGraphicFramePr>
          <p:nvPr/>
        </p:nvGraphicFramePr>
        <p:xfrm>
          <a:off x="4408488" y="5772150"/>
          <a:ext cx="1079500" cy="266700"/>
        </p:xfrm>
        <a:graphic>
          <a:graphicData uri="http://schemas.openxmlformats.org/presentationml/2006/ole">
            <mc:AlternateContent xmlns:mc="http://schemas.openxmlformats.org/markup-compatibility/2006">
              <mc:Choice xmlns:v="urn:schemas-microsoft-com:vml" Requires="v">
                <p:oleObj name="Equation" r:id="rId15" imgW="1079500" imgH="266700" progId="Equation.DSMT36">
                  <p:embed/>
                </p:oleObj>
              </mc:Choice>
              <mc:Fallback>
                <p:oleObj name="Equation" r:id="rId15" imgW="1079500" imgH="266700" progId="Equation.DSMT36">
                  <p:embed/>
                  <p:pic>
                    <p:nvPicPr>
                      <p:cNvPr id="2057" name="Object 60">
                        <a:extLst>
                          <a:ext uri="{FF2B5EF4-FFF2-40B4-BE49-F238E27FC236}">
                            <a16:creationId xmlns:a16="http://schemas.microsoft.com/office/drawing/2014/main" id="{971246DA-DE92-C04F-ED09-23C554AA63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8488" y="5772150"/>
                        <a:ext cx="10795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8" name="Text Box 25">
            <a:extLst>
              <a:ext uri="{FF2B5EF4-FFF2-40B4-BE49-F238E27FC236}">
                <a16:creationId xmlns:a16="http://schemas.microsoft.com/office/drawing/2014/main" id="{A4B701AC-6A02-E4D3-7766-494360B548E3}"/>
              </a:ext>
            </a:extLst>
          </p:cNvPr>
          <p:cNvSpPr txBox="1">
            <a:spLocks noChangeArrowheads="1"/>
          </p:cNvSpPr>
          <p:nvPr/>
        </p:nvSpPr>
        <p:spPr bwMode="auto">
          <a:xfrm>
            <a:off x="2686050" y="106363"/>
            <a:ext cx="4686300" cy="457200"/>
          </a:xfrm>
          <a:prstGeom prst="rect">
            <a:avLst/>
          </a:prstGeom>
          <a:noFill/>
          <a:ln>
            <a:noFill/>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solidFill>
                  <a:srgbClr val="FF0000"/>
                </a:solidFill>
                <a:latin typeface="Arial Rounded MT Bold" panose="020F0704030504030204" pitchFamily="34" charset="0"/>
              </a:rPr>
              <a:t>Three slit interference</a:t>
            </a:r>
            <a:endParaRPr lang="en-US" altLang="en-US" b="1">
              <a:solidFill>
                <a:srgbClr val="FF0000"/>
              </a:solidFill>
              <a:latin typeface="Arial Rounded MT Bold" panose="020F0704030504030204" pitchFamily="34" charset="0"/>
            </a:endParaRPr>
          </a:p>
        </p:txBody>
      </p:sp>
      <p:sp>
        <p:nvSpPr>
          <p:cNvPr id="2069" name="Text Box 38">
            <a:extLst>
              <a:ext uri="{FF2B5EF4-FFF2-40B4-BE49-F238E27FC236}">
                <a16:creationId xmlns:a16="http://schemas.microsoft.com/office/drawing/2014/main" id="{25404DE2-8838-92A5-70EB-69DFA1025295}"/>
              </a:ext>
            </a:extLst>
          </p:cNvPr>
          <p:cNvSpPr txBox="1">
            <a:spLocks noChangeArrowheads="1"/>
          </p:cNvSpPr>
          <p:nvPr/>
        </p:nvSpPr>
        <p:spPr bwMode="auto">
          <a:xfrm>
            <a:off x="708025" y="4633913"/>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latin typeface="Arial Rounded MT Bold" panose="020F0704030504030204" pitchFamily="34" charset="0"/>
              </a:rPr>
              <a:t>I</a:t>
            </a:r>
            <a:r>
              <a:rPr lang="en-US" altLang="en-US" baseline="-25000">
                <a:latin typeface="Arial Rounded MT Bold" panose="020F0704030504030204" pitchFamily="34" charset="0"/>
              </a:rPr>
              <a:t>0</a:t>
            </a:r>
            <a:endParaRPr lang="en-US" altLang="en-US">
              <a:latin typeface="Arial Rounded MT Bold" panose="020F0704030504030204" pitchFamily="34" charset="0"/>
            </a:endParaRPr>
          </a:p>
        </p:txBody>
      </p:sp>
      <p:sp>
        <p:nvSpPr>
          <p:cNvPr id="2070" name="Text Box 37">
            <a:extLst>
              <a:ext uri="{FF2B5EF4-FFF2-40B4-BE49-F238E27FC236}">
                <a16:creationId xmlns:a16="http://schemas.microsoft.com/office/drawing/2014/main" id="{B2128FF7-791E-E185-4FE0-2ABD13B9FB98}"/>
              </a:ext>
            </a:extLst>
          </p:cNvPr>
          <p:cNvSpPr txBox="1">
            <a:spLocks noChangeArrowheads="1"/>
          </p:cNvSpPr>
          <p:nvPr/>
        </p:nvSpPr>
        <p:spPr bwMode="auto">
          <a:xfrm>
            <a:off x="527050" y="354013"/>
            <a:ext cx="581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latin typeface="Arial Rounded MT Bold" panose="020F0704030504030204" pitchFamily="34" charset="0"/>
              </a:rPr>
              <a:t>9I</a:t>
            </a:r>
            <a:r>
              <a:rPr lang="en-US" altLang="en-US" baseline="-25000">
                <a:latin typeface="Arial Rounded MT Bold" panose="020F0704030504030204" pitchFamily="34" charset="0"/>
              </a:rPr>
              <a:t>0</a:t>
            </a:r>
            <a:endParaRPr lang="en-US" altLang="en-US">
              <a:latin typeface="Arial Rounded MT Bold" panose="020F0704030504030204" pitchFamily="34" charset="0"/>
            </a:endParaRPr>
          </a:p>
        </p:txBody>
      </p:sp>
      <p:grpSp>
        <p:nvGrpSpPr>
          <p:cNvPr id="2071" name="Group 45">
            <a:extLst>
              <a:ext uri="{FF2B5EF4-FFF2-40B4-BE49-F238E27FC236}">
                <a16:creationId xmlns:a16="http://schemas.microsoft.com/office/drawing/2014/main" id="{9D5FB0D5-95D3-4019-1856-ED6C29588086}"/>
              </a:ext>
            </a:extLst>
          </p:cNvPr>
          <p:cNvGrpSpPr>
            <a:grpSpLocks/>
          </p:cNvGrpSpPr>
          <p:nvPr/>
        </p:nvGrpSpPr>
        <p:grpSpPr bwMode="auto">
          <a:xfrm>
            <a:off x="6248400" y="5334000"/>
            <a:ext cx="1306513" cy="381000"/>
            <a:chOff x="2465" y="3455"/>
            <a:chExt cx="823" cy="531"/>
          </a:xfrm>
        </p:grpSpPr>
        <p:sp>
          <p:nvSpPr>
            <p:cNvPr id="2072" name="Line 46">
              <a:extLst>
                <a:ext uri="{FF2B5EF4-FFF2-40B4-BE49-F238E27FC236}">
                  <a16:creationId xmlns:a16="http://schemas.microsoft.com/office/drawing/2014/main" id="{759CD6DE-EC07-E111-1C88-500BD0EE7AA2}"/>
                </a:ext>
              </a:extLst>
            </p:cNvPr>
            <p:cNvSpPr>
              <a:spLocks noChangeShapeType="1"/>
            </p:cNvSpPr>
            <p:nvPr/>
          </p:nvSpPr>
          <p:spPr bwMode="auto">
            <a:xfrm>
              <a:off x="2465" y="3480"/>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73" name="Line 47">
              <a:extLst>
                <a:ext uri="{FF2B5EF4-FFF2-40B4-BE49-F238E27FC236}">
                  <a16:creationId xmlns:a16="http://schemas.microsoft.com/office/drawing/2014/main" id="{A131CC68-756A-66AD-5D42-64D6B8C30639}"/>
                </a:ext>
              </a:extLst>
            </p:cNvPr>
            <p:cNvSpPr>
              <a:spLocks noChangeShapeType="1"/>
            </p:cNvSpPr>
            <p:nvPr/>
          </p:nvSpPr>
          <p:spPr bwMode="auto">
            <a:xfrm>
              <a:off x="3288" y="3480"/>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074" name="Line 48">
              <a:extLst>
                <a:ext uri="{FF2B5EF4-FFF2-40B4-BE49-F238E27FC236}">
                  <a16:creationId xmlns:a16="http://schemas.microsoft.com/office/drawing/2014/main" id="{D6A556E6-165C-2AF9-7B85-C869CFFA0EDB}"/>
                </a:ext>
              </a:extLst>
            </p:cNvPr>
            <p:cNvSpPr>
              <a:spLocks noChangeShapeType="1"/>
            </p:cNvSpPr>
            <p:nvPr/>
          </p:nvSpPr>
          <p:spPr bwMode="auto">
            <a:xfrm>
              <a:off x="2876" y="3455"/>
              <a:ext cx="0" cy="5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7" name="Group 5">
            <a:extLst>
              <a:ext uri="{FF2B5EF4-FFF2-40B4-BE49-F238E27FC236}">
                <a16:creationId xmlns:a16="http://schemas.microsoft.com/office/drawing/2014/main" id="{187786D2-A371-5EED-CF8E-AFC114D3922A}"/>
              </a:ext>
            </a:extLst>
          </p:cNvPr>
          <p:cNvGrpSpPr>
            <a:grpSpLocks/>
          </p:cNvGrpSpPr>
          <p:nvPr/>
        </p:nvGrpSpPr>
        <p:grpSpPr bwMode="auto">
          <a:xfrm>
            <a:off x="193675" y="1382713"/>
            <a:ext cx="6824663" cy="812800"/>
            <a:chOff x="274" y="432"/>
            <a:chExt cx="4299" cy="512"/>
          </a:xfrm>
        </p:grpSpPr>
        <p:sp>
          <p:nvSpPr>
            <p:cNvPr id="3102" name="Text Box 2">
              <a:extLst>
                <a:ext uri="{FF2B5EF4-FFF2-40B4-BE49-F238E27FC236}">
                  <a16:creationId xmlns:a16="http://schemas.microsoft.com/office/drawing/2014/main" id="{C570C4D1-76A2-D513-5A06-FF89186952AA}"/>
                </a:ext>
              </a:extLst>
            </p:cNvPr>
            <p:cNvSpPr txBox="1">
              <a:spLocks noChangeArrowheads="1"/>
            </p:cNvSpPr>
            <p:nvPr/>
          </p:nvSpPr>
          <p:spPr bwMode="auto">
            <a:xfrm>
              <a:off x="274" y="546"/>
              <a:ext cx="34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latin typeface="Arial Rounded MT Bold" panose="020F0704030504030204" pitchFamily="34" charset="0"/>
                </a:rPr>
                <a:t>For many slits, maxima are still at </a:t>
              </a:r>
            </a:p>
          </p:txBody>
        </p:sp>
        <p:graphicFrame>
          <p:nvGraphicFramePr>
            <p:cNvPr id="3076" name="Object 3">
              <a:extLst>
                <a:ext uri="{FF2B5EF4-FFF2-40B4-BE49-F238E27FC236}">
                  <a16:creationId xmlns:a16="http://schemas.microsoft.com/office/drawing/2014/main" id="{5AFB6EE8-9F2F-750B-1887-710BAF0F7FE2}"/>
                </a:ext>
              </a:extLst>
            </p:cNvPr>
            <p:cNvGraphicFramePr>
              <a:graphicFrameLocks noChangeAspect="1"/>
            </p:cNvGraphicFramePr>
            <p:nvPr/>
          </p:nvGraphicFramePr>
          <p:xfrm>
            <a:off x="3600" y="432"/>
            <a:ext cx="973" cy="512"/>
          </p:xfrm>
          <a:graphic>
            <a:graphicData uri="http://schemas.openxmlformats.org/presentationml/2006/ole">
              <mc:AlternateContent xmlns:mc="http://schemas.openxmlformats.org/markup-compatibility/2006">
                <mc:Choice xmlns:v="urn:schemas-microsoft-com:vml" Requires="v">
                  <p:oleObj name="Equation" r:id="rId3" imgW="1422400" imgH="749300" progId="Equation.DSMT36">
                    <p:embed/>
                  </p:oleObj>
                </mc:Choice>
                <mc:Fallback>
                  <p:oleObj name="Equation" r:id="rId3" imgW="1422400" imgH="749300" progId="Equation.DSMT36">
                    <p:embed/>
                    <p:pic>
                      <p:nvPicPr>
                        <p:cNvPr id="3076" name="Object 3">
                          <a:extLst>
                            <a:ext uri="{FF2B5EF4-FFF2-40B4-BE49-F238E27FC236}">
                              <a16:creationId xmlns:a16="http://schemas.microsoft.com/office/drawing/2014/main" id="{5AFB6EE8-9F2F-750B-1887-710BAF0F7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432"/>
                          <a:ext cx="973" cy="51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8" name="Text Box 4">
            <a:extLst>
              <a:ext uri="{FF2B5EF4-FFF2-40B4-BE49-F238E27FC236}">
                <a16:creationId xmlns:a16="http://schemas.microsoft.com/office/drawing/2014/main" id="{70E5AB0F-CB00-5F74-87C6-EA52A27676DA}"/>
              </a:ext>
            </a:extLst>
          </p:cNvPr>
          <p:cNvSpPr txBox="1">
            <a:spLocks noChangeArrowheads="1"/>
          </p:cNvSpPr>
          <p:nvPr/>
        </p:nvSpPr>
        <p:spPr bwMode="auto">
          <a:xfrm>
            <a:off x="193675" y="2425700"/>
            <a:ext cx="77882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US">
                <a:latin typeface="Arial Rounded MT Bold" panose="020F0704030504030204" pitchFamily="34" charset="0"/>
              </a:rPr>
              <a:t>Region between maxima gets suppressed more and more as no. of slits increases – bright fringes become narrower and brighter.</a:t>
            </a:r>
          </a:p>
        </p:txBody>
      </p:sp>
      <p:grpSp>
        <p:nvGrpSpPr>
          <p:cNvPr id="3079" name="Group 47">
            <a:extLst>
              <a:ext uri="{FF2B5EF4-FFF2-40B4-BE49-F238E27FC236}">
                <a16:creationId xmlns:a16="http://schemas.microsoft.com/office/drawing/2014/main" id="{7B1EF20D-2FB2-C9FF-9050-971C4A3652F7}"/>
              </a:ext>
            </a:extLst>
          </p:cNvPr>
          <p:cNvGrpSpPr>
            <a:grpSpLocks/>
          </p:cNvGrpSpPr>
          <p:nvPr/>
        </p:nvGrpSpPr>
        <p:grpSpPr bwMode="auto">
          <a:xfrm>
            <a:off x="4598988" y="4040188"/>
            <a:ext cx="3956050" cy="2603500"/>
            <a:chOff x="2897" y="2545"/>
            <a:chExt cx="2492" cy="1640"/>
          </a:xfrm>
        </p:grpSpPr>
        <p:sp>
          <p:nvSpPr>
            <p:cNvPr id="3092" name="Text Box 9">
              <a:extLst>
                <a:ext uri="{FF2B5EF4-FFF2-40B4-BE49-F238E27FC236}">
                  <a16:creationId xmlns:a16="http://schemas.microsoft.com/office/drawing/2014/main" id="{507AEF2E-C0C3-A313-CAE5-3DCCFDF97A85}"/>
                </a:ext>
              </a:extLst>
            </p:cNvPr>
            <p:cNvSpPr txBox="1">
              <a:spLocks noChangeArrowheads="1"/>
            </p:cNvSpPr>
            <p:nvPr/>
          </p:nvSpPr>
          <p:spPr bwMode="auto">
            <a:xfrm>
              <a:off x="3084" y="2545"/>
              <a:ext cx="14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solidFill>
                    <a:schemeClr val="tx2"/>
                  </a:solidFill>
                  <a:latin typeface="Arial Rounded MT Bold" panose="020F0704030504030204" pitchFamily="34" charset="0"/>
                </a:rPr>
                <a:t>10 slits (N=10)</a:t>
              </a:r>
            </a:p>
          </p:txBody>
        </p:sp>
        <p:grpSp>
          <p:nvGrpSpPr>
            <p:cNvPr id="3093" name="Group 45">
              <a:extLst>
                <a:ext uri="{FF2B5EF4-FFF2-40B4-BE49-F238E27FC236}">
                  <a16:creationId xmlns:a16="http://schemas.microsoft.com/office/drawing/2014/main" id="{414BF428-62B4-E444-EA51-B7075BB9C47F}"/>
                </a:ext>
              </a:extLst>
            </p:cNvPr>
            <p:cNvGrpSpPr>
              <a:grpSpLocks/>
            </p:cNvGrpSpPr>
            <p:nvPr/>
          </p:nvGrpSpPr>
          <p:grpSpPr bwMode="auto">
            <a:xfrm>
              <a:off x="2897" y="2833"/>
              <a:ext cx="2492" cy="1352"/>
              <a:chOff x="2897" y="2833"/>
              <a:chExt cx="2492" cy="1352"/>
            </a:xfrm>
          </p:grpSpPr>
          <p:pic>
            <p:nvPicPr>
              <p:cNvPr id="3094" name="Picture 8">
                <a:extLst>
                  <a:ext uri="{FF2B5EF4-FFF2-40B4-BE49-F238E27FC236}">
                    <a16:creationId xmlns:a16="http://schemas.microsoft.com/office/drawing/2014/main" id="{338CB489-3C68-D646-5215-1C11C5D96DD2}"/>
                  </a:ext>
                </a:extLst>
              </p:cNvPr>
              <p:cNvPicPr>
                <a:picLocks noChangeArrowheads="1"/>
              </p:cNvPicPr>
              <p:nvPr/>
            </p:nvPicPr>
            <p:blipFill>
              <a:blip r:embed="rId5">
                <a:extLst>
                  <a:ext uri="{28A0092B-C50C-407E-A947-70E740481C1C}">
                    <a14:useLocalDpi xmlns:a14="http://schemas.microsoft.com/office/drawing/2010/main" val="0"/>
                  </a:ext>
                </a:extLst>
              </a:blip>
              <a:srcRect l="47044" b="9875"/>
              <a:stretch>
                <a:fillRect/>
              </a:stretch>
            </p:blipFill>
            <p:spPr bwMode="auto">
              <a:xfrm>
                <a:off x="3165" y="2923"/>
                <a:ext cx="1069"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075" name="Object 14">
                <a:extLst>
                  <a:ext uri="{FF2B5EF4-FFF2-40B4-BE49-F238E27FC236}">
                    <a16:creationId xmlns:a16="http://schemas.microsoft.com/office/drawing/2014/main" id="{DCC519E0-2CB0-401F-B28B-9EF92DD5AF69}"/>
                  </a:ext>
                </a:extLst>
              </p:cNvPr>
              <p:cNvGraphicFramePr>
                <a:graphicFrameLocks noChangeAspect="1"/>
              </p:cNvGraphicFramePr>
              <p:nvPr>
                <p:extLst>
                  <p:ext uri="{D42A27DB-BD31-4B8C-83A1-F6EECF244321}">
                    <p14:modId xmlns:p14="http://schemas.microsoft.com/office/powerpoint/2010/main" val="1225382770"/>
                  </p:ext>
                </p:extLst>
              </p:nvPr>
            </p:nvGraphicFramePr>
            <p:xfrm>
              <a:off x="4800" y="3827"/>
              <a:ext cx="589" cy="157"/>
            </p:xfrm>
            <a:graphic>
              <a:graphicData uri="http://schemas.openxmlformats.org/presentationml/2006/ole">
                <mc:AlternateContent xmlns:mc="http://schemas.openxmlformats.org/markup-compatibility/2006">
                  <mc:Choice xmlns:v="urn:schemas-microsoft-com:vml" Requires="v">
                    <p:oleObj name="Equation" r:id="rId6" imgW="838200" imgH="266700" progId="Equation.DSMT36">
                      <p:embed/>
                    </p:oleObj>
                  </mc:Choice>
                  <mc:Fallback>
                    <p:oleObj name="Equation" r:id="rId6" imgW="838200" imgH="266700" progId="Equation.DSMT36">
                      <p:embed/>
                      <p:pic>
                        <p:nvPicPr>
                          <p:cNvPr id="3075" name="Object 14">
                            <a:extLst>
                              <a:ext uri="{FF2B5EF4-FFF2-40B4-BE49-F238E27FC236}">
                                <a16:creationId xmlns:a16="http://schemas.microsoft.com/office/drawing/2014/main" id="{DCC519E0-2CB0-401F-B28B-9EF92DD5AF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 y="3827"/>
                            <a:ext cx="589" cy="157"/>
                          </a:xfrm>
                          <a:prstGeom prst="rect">
                            <a:avLst/>
                          </a:prstGeom>
                          <a:noFill/>
                          <a:ln>
                            <a:noFill/>
                          </a:ln>
                          <a:effectLst/>
                        </p:spPr>
                      </p:pic>
                    </p:oleObj>
                  </mc:Fallback>
                </mc:AlternateContent>
              </a:graphicData>
            </a:graphic>
          </p:graphicFrame>
          <p:sp>
            <p:nvSpPr>
              <p:cNvPr id="3095" name="Line 15">
                <a:extLst>
                  <a:ext uri="{FF2B5EF4-FFF2-40B4-BE49-F238E27FC236}">
                    <a16:creationId xmlns:a16="http://schemas.microsoft.com/office/drawing/2014/main" id="{0FD7205E-8705-9B61-C2B6-A40AAE36446A}"/>
                  </a:ext>
                </a:extLst>
              </p:cNvPr>
              <p:cNvSpPr>
                <a:spLocks noChangeShapeType="1"/>
              </p:cNvSpPr>
              <p:nvPr/>
            </p:nvSpPr>
            <p:spPr bwMode="auto">
              <a:xfrm flipV="1">
                <a:off x="3216" y="3936"/>
                <a:ext cx="1536"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096" name="Rectangle 25">
                <a:extLst>
                  <a:ext uri="{FF2B5EF4-FFF2-40B4-BE49-F238E27FC236}">
                    <a16:creationId xmlns:a16="http://schemas.microsoft.com/office/drawing/2014/main" id="{FAD076ED-1D18-870D-2C6A-23268EEF8273}"/>
                  </a:ext>
                </a:extLst>
              </p:cNvPr>
              <p:cNvSpPr>
                <a:spLocks noChangeArrowheads="1"/>
              </p:cNvSpPr>
              <p:nvPr/>
            </p:nvSpPr>
            <p:spPr bwMode="auto">
              <a:xfrm>
                <a:off x="2930" y="2833"/>
                <a:ext cx="279" cy="119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3097" name="Line 21">
                <a:extLst>
                  <a:ext uri="{FF2B5EF4-FFF2-40B4-BE49-F238E27FC236}">
                    <a16:creationId xmlns:a16="http://schemas.microsoft.com/office/drawing/2014/main" id="{4033F962-FA1B-5541-92F4-447CB7DC3DB3}"/>
                  </a:ext>
                </a:extLst>
              </p:cNvPr>
              <p:cNvSpPr>
                <a:spLocks noChangeShapeType="1"/>
              </p:cNvSpPr>
              <p:nvPr/>
            </p:nvSpPr>
            <p:spPr bwMode="auto">
              <a:xfrm flipV="1">
                <a:off x="3207" y="2998"/>
                <a:ext cx="0" cy="941"/>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098" name="Text Box 22">
                <a:extLst>
                  <a:ext uri="{FF2B5EF4-FFF2-40B4-BE49-F238E27FC236}">
                    <a16:creationId xmlns:a16="http://schemas.microsoft.com/office/drawing/2014/main" id="{02B9883E-E868-38E0-8161-C7DA81D3E19C}"/>
                  </a:ext>
                </a:extLst>
              </p:cNvPr>
              <p:cNvSpPr txBox="1">
                <a:spLocks noChangeArrowheads="1"/>
              </p:cNvSpPr>
              <p:nvPr/>
            </p:nvSpPr>
            <p:spPr bwMode="auto">
              <a:xfrm rot="-5400000">
                <a:off x="2633" y="3339"/>
                <a:ext cx="77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solidFill>
                      <a:srgbClr val="FF00FF"/>
                    </a:solidFill>
                    <a:latin typeface="Arial Rounded MT Bold" panose="020F0704030504030204" pitchFamily="34" charset="0"/>
                  </a:rPr>
                  <a:t>intensity</a:t>
                </a:r>
                <a:endParaRPr lang="en-US" altLang="en-US">
                  <a:solidFill>
                    <a:srgbClr val="FF00FF"/>
                  </a:solidFill>
                  <a:latin typeface="Arial Rounded MT Bold" panose="020F0704030504030204" pitchFamily="34" charset="0"/>
                </a:endParaRPr>
              </a:p>
            </p:txBody>
          </p:sp>
          <p:sp>
            <p:nvSpPr>
              <p:cNvPr id="3099" name="Text Box 23">
                <a:extLst>
                  <a:ext uri="{FF2B5EF4-FFF2-40B4-BE49-F238E27FC236}">
                    <a16:creationId xmlns:a16="http://schemas.microsoft.com/office/drawing/2014/main" id="{4CA1C9F5-0B79-FCFA-03A7-E55E5D93072D}"/>
                  </a:ext>
                </a:extLst>
              </p:cNvPr>
              <p:cNvSpPr txBox="1">
                <a:spLocks noChangeArrowheads="1"/>
              </p:cNvSpPr>
              <p:nvPr/>
            </p:nvSpPr>
            <p:spPr bwMode="auto">
              <a:xfrm>
                <a:off x="3610" y="3936"/>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solidFill>
                      <a:srgbClr val="FF00FF"/>
                    </a:solidFill>
                    <a:latin typeface="Symbol" panose="05050102010706020507" pitchFamily="18" charset="2"/>
                  </a:rPr>
                  <a:t>l</a:t>
                </a:r>
                <a:endParaRPr lang="en-US" altLang="en-US">
                  <a:solidFill>
                    <a:srgbClr val="FF00FF"/>
                  </a:solidFill>
                  <a:latin typeface="Arial Rounded MT Bold" panose="020F0704030504030204" pitchFamily="34" charset="0"/>
                </a:endParaRPr>
              </a:p>
            </p:txBody>
          </p:sp>
          <p:sp>
            <p:nvSpPr>
              <p:cNvPr id="3100" name="Text Box 24">
                <a:extLst>
                  <a:ext uri="{FF2B5EF4-FFF2-40B4-BE49-F238E27FC236}">
                    <a16:creationId xmlns:a16="http://schemas.microsoft.com/office/drawing/2014/main" id="{AAA3B330-E5B7-7D7C-1766-254C4CDEB865}"/>
                  </a:ext>
                </a:extLst>
              </p:cNvPr>
              <p:cNvSpPr txBox="1">
                <a:spLocks noChangeArrowheads="1"/>
              </p:cNvSpPr>
              <p:nvPr/>
            </p:nvSpPr>
            <p:spPr bwMode="auto">
              <a:xfrm>
                <a:off x="4052" y="3953"/>
                <a:ext cx="298"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solidFill>
                      <a:srgbClr val="FF00FF"/>
                    </a:solidFill>
                    <a:latin typeface="Symbol" panose="05050102010706020507" pitchFamily="18" charset="2"/>
                  </a:rPr>
                  <a:t>2l</a:t>
                </a:r>
                <a:endParaRPr lang="en-US" altLang="en-US">
                  <a:solidFill>
                    <a:srgbClr val="FF00FF"/>
                  </a:solidFill>
                  <a:latin typeface="Arial Rounded MT Bold" panose="020F0704030504030204" pitchFamily="34" charset="0"/>
                </a:endParaRPr>
              </a:p>
            </p:txBody>
          </p:sp>
          <p:sp>
            <p:nvSpPr>
              <p:cNvPr id="3101" name="Text Box 29">
                <a:extLst>
                  <a:ext uri="{FF2B5EF4-FFF2-40B4-BE49-F238E27FC236}">
                    <a16:creationId xmlns:a16="http://schemas.microsoft.com/office/drawing/2014/main" id="{7C6FC872-0CBB-D496-5D44-120C691AD7CE}"/>
                  </a:ext>
                </a:extLst>
              </p:cNvPr>
              <p:cNvSpPr txBox="1">
                <a:spLocks noChangeArrowheads="1"/>
              </p:cNvSpPr>
              <p:nvPr/>
            </p:nvSpPr>
            <p:spPr bwMode="auto">
              <a:xfrm>
                <a:off x="3119" y="3959"/>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600">
                    <a:solidFill>
                      <a:srgbClr val="FF00FF"/>
                    </a:solidFill>
                    <a:latin typeface="Arial Rounded MT Bold" panose="020F0704030504030204" pitchFamily="34" charset="0"/>
                  </a:rPr>
                  <a:t>0</a:t>
                </a:r>
                <a:endParaRPr lang="en-US" altLang="en-US">
                  <a:solidFill>
                    <a:srgbClr val="FF00FF"/>
                  </a:solidFill>
                  <a:latin typeface="Arial Rounded MT Bold" panose="020F0704030504030204" pitchFamily="34" charset="0"/>
                </a:endParaRPr>
              </a:p>
            </p:txBody>
          </p:sp>
        </p:grpSp>
      </p:grpSp>
      <p:grpSp>
        <p:nvGrpSpPr>
          <p:cNvPr id="3080" name="Group 46">
            <a:extLst>
              <a:ext uri="{FF2B5EF4-FFF2-40B4-BE49-F238E27FC236}">
                <a16:creationId xmlns:a16="http://schemas.microsoft.com/office/drawing/2014/main" id="{3EB6DB28-115D-26BE-1FBB-32FD7DF9EDC4}"/>
              </a:ext>
            </a:extLst>
          </p:cNvPr>
          <p:cNvGrpSpPr>
            <a:grpSpLocks/>
          </p:cNvGrpSpPr>
          <p:nvPr/>
        </p:nvGrpSpPr>
        <p:grpSpPr bwMode="auto">
          <a:xfrm>
            <a:off x="673100" y="4040188"/>
            <a:ext cx="3517900" cy="2622550"/>
            <a:chOff x="424" y="2545"/>
            <a:chExt cx="2216" cy="1652"/>
          </a:xfrm>
        </p:grpSpPr>
        <p:sp>
          <p:nvSpPr>
            <p:cNvPr id="3083" name="Text Box 7">
              <a:extLst>
                <a:ext uri="{FF2B5EF4-FFF2-40B4-BE49-F238E27FC236}">
                  <a16:creationId xmlns:a16="http://schemas.microsoft.com/office/drawing/2014/main" id="{EDC8CC39-318F-22B3-5ED0-7B006074364D}"/>
                </a:ext>
              </a:extLst>
            </p:cNvPr>
            <p:cNvSpPr txBox="1">
              <a:spLocks noChangeArrowheads="1"/>
            </p:cNvSpPr>
            <p:nvPr/>
          </p:nvSpPr>
          <p:spPr bwMode="auto">
            <a:xfrm>
              <a:off x="651" y="2545"/>
              <a:ext cx="12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solidFill>
                    <a:schemeClr val="tx2"/>
                  </a:solidFill>
                  <a:latin typeface="Arial Rounded MT Bold" panose="020F0704030504030204" pitchFamily="34" charset="0"/>
                </a:rPr>
                <a:t>2 slits (N=2)</a:t>
              </a:r>
            </a:p>
          </p:txBody>
        </p:sp>
        <p:grpSp>
          <p:nvGrpSpPr>
            <p:cNvPr id="3084" name="Group 44">
              <a:extLst>
                <a:ext uri="{FF2B5EF4-FFF2-40B4-BE49-F238E27FC236}">
                  <a16:creationId xmlns:a16="http://schemas.microsoft.com/office/drawing/2014/main" id="{CE274014-730A-EA15-23B0-8D426D7EA560}"/>
                </a:ext>
              </a:extLst>
            </p:cNvPr>
            <p:cNvGrpSpPr>
              <a:grpSpLocks/>
            </p:cNvGrpSpPr>
            <p:nvPr/>
          </p:nvGrpSpPr>
          <p:grpSpPr bwMode="auto">
            <a:xfrm>
              <a:off x="424" y="2954"/>
              <a:ext cx="2216" cy="1243"/>
              <a:chOff x="424" y="2954"/>
              <a:chExt cx="2216" cy="1243"/>
            </a:xfrm>
          </p:grpSpPr>
          <p:pic>
            <p:nvPicPr>
              <p:cNvPr id="3085" name="Picture 6">
                <a:extLst>
                  <a:ext uri="{FF2B5EF4-FFF2-40B4-BE49-F238E27FC236}">
                    <a16:creationId xmlns:a16="http://schemas.microsoft.com/office/drawing/2014/main" id="{E8072CF4-D88A-E239-209F-A1CD40A64640}"/>
                  </a:ext>
                </a:extLst>
              </p:cNvPr>
              <p:cNvPicPr>
                <a:picLocks noChangeArrowheads="1"/>
              </p:cNvPicPr>
              <p:nvPr/>
            </p:nvPicPr>
            <p:blipFill>
              <a:blip r:embed="rId8">
                <a:extLst>
                  <a:ext uri="{28A0092B-C50C-407E-A947-70E740481C1C}">
                    <a14:useLocalDpi xmlns:a14="http://schemas.microsoft.com/office/drawing/2010/main" val="0"/>
                  </a:ext>
                </a:extLst>
              </a:blip>
              <a:srcRect l="48285" b="6023"/>
              <a:stretch>
                <a:fillRect/>
              </a:stretch>
            </p:blipFill>
            <p:spPr bwMode="auto">
              <a:xfrm>
                <a:off x="674" y="2954"/>
                <a:ext cx="1116" cy="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074" name="Object 10">
                <a:extLst>
                  <a:ext uri="{FF2B5EF4-FFF2-40B4-BE49-F238E27FC236}">
                    <a16:creationId xmlns:a16="http://schemas.microsoft.com/office/drawing/2014/main" id="{8944CA80-1A01-1FBD-520B-9298898DA61E}"/>
                  </a:ext>
                </a:extLst>
              </p:cNvPr>
              <p:cNvGraphicFramePr>
                <a:graphicFrameLocks noChangeAspect="1"/>
              </p:cNvGraphicFramePr>
              <p:nvPr>
                <p:extLst>
                  <p:ext uri="{D42A27DB-BD31-4B8C-83A1-F6EECF244321}">
                    <p14:modId xmlns:p14="http://schemas.microsoft.com/office/powerpoint/2010/main" val="4186886613"/>
                  </p:ext>
                </p:extLst>
              </p:nvPr>
            </p:nvGraphicFramePr>
            <p:xfrm>
              <a:off x="2112" y="3864"/>
              <a:ext cx="528" cy="168"/>
            </p:xfrm>
            <a:graphic>
              <a:graphicData uri="http://schemas.openxmlformats.org/presentationml/2006/ole">
                <mc:AlternateContent xmlns:mc="http://schemas.openxmlformats.org/markup-compatibility/2006">
                  <mc:Choice xmlns:v="urn:schemas-microsoft-com:vml" Requires="v">
                    <p:oleObj name="Equation" r:id="rId9" imgW="838200" imgH="266700" progId="Equation.DSMT36">
                      <p:embed/>
                    </p:oleObj>
                  </mc:Choice>
                  <mc:Fallback>
                    <p:oleObj name="Equation" r:id="rId9" imgW="838200" imgH="266700" progId="Equation.DSMT36">
                      <p:embed/>
                      <p:pic>
                        <p:nvPicPr>
                          <p:cNvPr id="3074" name="Object 10">
                            <a:extLst>
                              <a:ext uri="{FF2B5EF4-FFF2-40B4-BE49-F238E27FC236}">
                                <a16:creationId xmlns:a16="http://schemas.microsoft.com/office/drawing/2014/main" id="{8944CA80-1A01-1FBD-520B-9298898DA6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2" y="3864"/>
                            <a:ext cx="528" cy="168"/>
                          </a:xfrm>
                          <a:prstGeom prst="rect">
                            <a:avLst/>
                          </a:prstGeom>
                          <a:noFill/>
                          <a:ln>
                            <a:noFill/>
                          </a:ln>
                          <a:effectLst/>
                        </p:spPr>
                      </p:pic>
                    </p:oleObj>
                  </mc:Fallback>
                </mc:AlternateContent>
              </a:graphicData>
            </a:graphic>
          </p:graphicFrame>
          <p:sp>
            <p:nvSpPr>
              <p:cNvPr id="3086" name="Line 11">
                <a:extLst>
                  <a:ext uri="{FF2B5EF4-FFF2-40B4-BE49-F238E27FC236}">
                    <a16:creationId xmlns:a16="http://schemas.microsoft.com/office/drawing/2014/main" id="{95D231AC-210E-4864-1DEF-F68CD6C45F89}"/>
                  </a:ext>
                </a:extLst>
              </p:cNvPr>
              <p:cNvSpPr>
                <a:spLocks noChangeShapeType="1"/>
              </p:cNvSpPr>
              <p:nvPr/>
            </p:nvSpPr>
            <p:spPr bwMode="auto">
              <a:xfrm>
                <a:off x="672" y="3984"/>
                <a:ext cx="1392" cy="0"/>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087" name="Line 17">
                <a:extLst>
                  <a:ext uri="{FF2B5EF4-FFF2-40B4-BE49-F238E27FC236}">
                    <a16:creationId xmlns:a16="http://schemas.microsoft.com/office/drawing/2014/main" id="{149C662D-0925-A19B-3661-BA5A2BE7FC25}"/>
                  </a:ext>
                </a:extLst>
              </p:cNvPr>
              <p:cNvSpPr>
                <a:spLocks noChangeShapeType="1"/>
              </p:cNvSpPr>
              <p:nvPr/>
            </p:nvSpPr>
            <p:spPr bwMode="auto">
              <a:xfrm flipV="1">
                <a:off x="674" y="2954"/>
                <a:ext cx="0" cy="1006"/>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088" name="Text Box 18">
                <a:extLst>
                  <a:ext uri="{FF2B5EF4-FFF2-40B4-BE49-F238E27FC236}">
                    <a16:creationId xmlns:a16="http://schemas.microsoft.com/office/drawing/2014/main" id="{28FC684E-BFEF-1651-0D32-FC063499266E}"/>
                  </a:ext>
                </a:extLst>
              </p:cNvPr>
              <p:cNvSpPr txBox="1">
                <a:spLocks noChangeArrowheads="1"/>
              </p:cNvSpPr>
              <p:nvPr/>
            </p:nvSpPr>
            <p:spPr bwMode="auto">
              <a:xfrm rot="-5400000">
                <a:off x="159" y="3317"/>
                <a:ext cx="7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solidFill>
                      <a:srgbClr val="FF00FF"/>
                    </a:solidFill>
                    <a:latin typeface="Arial Rounded MT Bold" panose="020F0704030504030204" pitchFamily="34" charset="0"/>
                  </a:rPr>
                  <a:t>intensity</a:t>
                </a:r>
                <a:endParaRPr lang="en-US" altLang="en-US">
                  <a:solidFill>
                    <a:srgbClr val="FF00FF"/>
                  </a:solidFill>
                  <a:latin typeface="Arial Rounded MT Bold" panose="020F0704030504030204" pitchFamily="34" charset="0"/>
                </a:endParaRPr>
              </a:p>
            </p:txBody>
          </p:sp>
          <p:sp>
            <p:nvSpPr>
              <p:cNvPr id="3089" name="Text Box 32">
                <a:extLst>
                  <a:ext uri="{FF2B5EF4-FFF2-40B4-BE49-F238E27FC236}">
                    <a16:creationId xmlns:a16="http://schemas.microsoft.com/office/drawing/2014/main" id="{7D87463C-2546-AB99-CBFD-CD775EF4BDB0}"/>
                  </a:ext>
                </a:extLst>
              </p:cNvPr>
              <p:cNvSpPr txBox="1">
                <a:spLocks noChangeArrowheads="1"/>
              </p:cNvSpPr>
              <p:nvPr/>
            </p:nvSpPr>
            <p:spPr bwMode="auto">
              <a:xfrm>
                <a:off x="1063" y="3947"/>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solidFill>
                      <a:srgbClr val="FF00FF"/>
                    </a:solidFill>
                    <a:latin typeface="Symbol" panose="05050102010706020507" pitchFamily="18" charset="2"/>
                  </a:rPr>
                  <a:t>l</a:t>
                </a:r>
                <a:endParaRPr lang="en-US" altLang="en-US">
                  <a:solidFill>
                    <a:srgbClr val="FF00FF"/>
                  </a:solidFill>
                  <a:latin typeface="Arial Rounded MT Bold" panose="020F0704030504030204" pitchFamily="34" charset="0"/>
                </a:endParaRPr>
              </a:p>
            </p:txBody>
          </p:sp>
          <p:sp>
            <p:nvSpPr>
              <p:cNvPr id="3090" name="Text Box 33">
                <a:extLst>
                  <a:ext uri="{FF2B5EF4-FFF2-40B4-BE49-F238E27FC236}">
                    <a16:creationId xmlns:a16="http://schemas.microsoft.com/office/drawing/2014/main" id="{6D68FC94-7B03-E809-3594-BB57F899C0B2}"/>
                  </a:ext>
                </a:extLst>
              </p:cNvPr>
              <p:cNvSpPr txBox="1">
                <a:spLocks noChangeArrowheads="1"/>
              </p:cNvSpPr>
              <p:nvPr/>
            </p:nvSpPr>
            <p:spPr bwMode="auto">
              <a:xfrm>
                <a:off x="1470" y="3966"/>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solidFill>
                      <a:srgbClr val="FF00FF"/>
                    </a:solidFill>
                    <a:latin typeface="Symbol" panose="05050102010706020507" pitchFamily="18" charset="2"/>
                  </a:rPr>
                  <a:t>2l</a:t>
                </a:r>
                <a:endParaRPr lang="en-US" altLang="en-US">
                  <a:solidFill>
                    <a:srgbClr val="FF00FF"/>
                  </a:solidFill>
                  <a:latin typeface="Arial Rounded MT Bold" panose="020F0704030504030204" pitchFamily="34" charset="0"/>
                </a:endParaRPr>
              </a:p>
            </p:txBody>
          </p:sp>
          <p:sp>
            <p:nvSpPr>
              <p:cNvPr id="3091" name="Text Box 34">
                <a:extLst>
                  <a:ext uri="{FF2B5EF4-FFF2-40B4-BE49-F238E27FC236}">
                    <a16:creationId xmlns:a16="http://schemas.microsoft.com/office/drawing/2014/main" id="{31A7F218-7ED4-D159-7E06-BE1F807C745C}"/>
                  </a:ext>
                </a:extLst>
              </p:cNvPr>
              <p:cNvSpPr txBox="1">
                <a:spLocks noChangeArrowheads="1"/>
              </p:cNvSpPr>
              <p:nvPr/>
            </p:nvSpPr>
            <p:spPr bwMode="auto">
              <a:xfrm>
                <a:off x="624" y="396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600">
                    <a:solidFill>
                      <a:srgbClr val="FF00FF"/>
                    </a:solidFill>
                    <a:latin typeface="Arial Rounded MT Bold" panose="020F0704030504030204" pitchFamily="34" charset="0"/>
                  </a:rPr>
                  <a:t>0</a:t>
                </a:r>
                <a:endParaRPr lang="en-US" altLang="en-US">
                  <a:solidFill>
                    <a:srgbClr val="FF00FF"/>
                  </a:solidFill>
                  <a:latin typeface="Arial Rounded MT Bold" panose="020F0704030504030204" pitchFamily="34" charset="0"/>
                </a:endParaRPr>
              </a:p>
            </p:txBody>
          </p:sp>
        </p:grpSp>
      </p:grpSp>
      <p:sp>
        <p:nvSpPr>
          <p:cNvPr id="3081" name="Rectangle 37">
            <a:extLst>
              <a:ext uri="{FF2B5EF4-FFF2-40B4-BE49-F238E27FC236}">
                <a16:creationId xmlns:a16="http://schemas.microsoft.com/office/drawing/2014/main" id="{3C07B748-3DCA-2DCB-5A90-6AA361EC622D}"/>
              </a:ext>
            </a:extLst>
          </p:cNvPr>
          <p:cNvSpPr>
            <a:spLocks noGrp="1" noChangeArrowheads="1"/>
          </p:cNvSpPr>
          <p:nvPr>
            <p:ph type="title"/>
          </p:nvPr>
        </p:nvSpPr>
        <p:spPr>
          <a:xfrm>
            <a:off x="673100" y="0"/>
            <a:ext cx="7772400" cy="1143000"/>
          </a:xfrm>
        </p:spPr>
        <p:txBody>
          <a:bodyPr/>
          <a:lstStyle/>
          <a:p>
            <a:r>
              <a:rPr lang="en-US" altLang="en-US" b="1" dirty="0">
                <a:solidFill>
                  <a:srgbClr val="00B050"/>
                </a:solidFill>
              </a:rPr>
              <a:t>Multiple Slit Interference </a:t>
            </a:r>
            <a:br>
              <a:rPr lang="en-US" altLang="en-US" b="1" dirty="0">
                <a:solidFill>
                  <a:srgbClr val="00B050"/>
                </a:solidFill>
              </a:rPr>
            </a:br>
            <a:r>
              <a:rPr lang="en-US" altLang="en-US" sz="2800" b="1" dirty="0">
                <a:solidFill>
                  <a:srgbClr val="00B050"/>
                </a:solidFill>
              </a:rPr>
              <a:t>(Diffraction Grating)</a:t>
            </a:r>
          </a:p>
        </p:txBody>
      </p:sp>
      <p:sp>
        <p:nvSpPr>
          <p:cNvPr id="3082" name="Text Box 43">
            <a:extLst>
              <a:ext uri="{FF2B5EF4-FFF2-40B4-BE49-F238E27FC236}">
                <a16:creationId xmlns:a16="http://schemas.microsoft.com/office/drawing/2014/main" id="{75CA0799-D90E-709D-38C3-E359CD64BFA3}"/>
              </a:ext>
            </a:extLst>
          </p:cNvPr>
          <p:cNvSpPr txBox="1">
            <a:spLocks noChangeArrowheads="1"/>
          </p:cNvSpPr>
          <p:nvPr/>
        </p:nvSpPr>
        <p:spPr bwMode="auto">
          <a:xfrm>
            <a:off x="7102475" y="1260475"/>
            <a:ext cx="1927225" cy="106362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Arial Rounded MT Bold" panose="020F0704030504030204" pitchFamily="34" charset="0"/>
              </a:rPr>
              <a:t>Peak location depends on wavelength!</a:t>
            </a:r>
            <a:endParaRPr lang="en-US" altLang="en-US">
              <a:latin typeface="Arial Rounded MT Bold" panose="020F07040305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7F145C7-C732-B9DB-5C03-EA5C7B5AB125}"/>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379" name="Rectangle 3">
            <a:extLst>
              <a:ext uri="{FF2B5EF4-FFF2-40B4-BE49-F238E27FC236}">
                <a16:creationId xmlns:a16="http://schemas.microsoft.com/office/drawing/2014/main" id="{41563670-075C-5A81-5FFC-802ABAAEF827}"/>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380" name="Rectangle 4">
            <a:extLst>
              <a:ext uri="{FF2B5EF4-FFF2-40B4-BE49-F238E27FC236}">
                <a16:creationId xmlns:a16="http://schemas.microsoft.com/office/drawing/2014/main" id="{B191FD94-CEE7-9D2F-2340-35BBFE8FB45E}"/>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381" name="Rectangle 5">
            <a:extLst>
              <a:ext uri="{FF2B5EF4-FFF2-40B4-BE49-F238E27FC236}">
                <a16:creationId xmlns:a16="http://schemas.microsoft.com/office/drawing/2014/main" id="{B16C26AB-F593-0FD5-6860-809E92D6F95E}"/>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382" name="Rectangle 6">
            <a:extLst>
              <a:ext uri="{FF2B5EF4-FFF2-40B4-BE49-F238E27FC236}">
                <a16:creationId xmlns:a16="http://schemas.microsoft.com/office/drawing/2014/main" id="{7FF21ACC-0FC2-C7B0-B656-3891CBB9412F}"/>
              </a:ext>
            </a:extLst>
          </p:cNvPr>
          <p:cNvSpPr>
            <a:spLocks noChangeArrowheads="1"/>
          </p:cNvSpPr>
          <p:nvPr/>
        </p:nvSpPr>
        <p:spPr bwMode="auto">
          <a:xfrm>
            <a:off x="369888" y="1284288"/>
            <a:ext cx="85677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With more than two slits, things get a little more complicated      </a:t>
            </a:r>
          </a:p>
        </p:txBody>
      </p:sp>
      <p:sp>
        <p:nvSpPr>
          <p:cNvPr id="101383" name="Rectangle 7">
            <a:extLst>
              <a:ext uri="{FF2B5EF4-FFF2-40B4-BE49-F238E27FC236}">
                <a16:creationId xmlns:a16="http://schemas.microsoft.com/office/drawing/2014/main" id="{AF56B278-D7F8-D6CB-AFBC-17BA1C841EA7}"/>
              </a:ext>
            </a:extLst>
          </p:cNvPr>
          <p:cNvSpPr>
            <a:spLocks noChangeArrowheads="1"/>
          </p:cNvSpPr>
          <p:nvPr/>
        </p:nvSpPr>
        <p:spPr bwMode="auto">
          <a:xfrm>
            <a:off x="1371600" y="53355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1384" name="Line 8">
            <a:extLst>
              <a:ext uri="{FF2B5EF4-FFF2-40B4-BE49-F238E27FC236}">
                <a16:creationId xmlns:a16="http://schemas.microsoft.com/office/drawing/2014/main" id="{6B070DA3-778B-F5F3-F472-138796E2714E}"/>
              </a:ext>
            </a:extLst>
          </p:cNvPr>
          <p:cNvSpPr>
            <a:spLocks noChangeShapeType="1"/>
          </p:cNvSpPr>
          <p:nvPr/>
        </p:nvSpPr>
        <p:spPr bwMode="auto">
          <a:xfrm>
            <a:off x="1600200" y="2516188"/>
            <a:ext cx="0" cy="531812"/>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85" name="Line 9">
            <a:extLst>
              <a:ext uri="{FF2B5EF4-FFF2-40B4-BE49-F238E27FC236}">
                <a16:creationId xmlns:a16="http://schemas.microsoft.com/office/drawing/2014/main" id="{27091C24-F454-757B-0252-4C5029686EE1}"/>
              </a:ext>
            </a:extLst>
          </p:cNvPr>
          <p:cNvSpPr>
            <a:spLocks noChangeShapeType="1"/>
          </p:cNvSpPr>
          <p:nvPr/>
        </p:nvSpPr>
        <p:spPr bwMode="auto">
          <a:xfrm>
            <a:off x="1600200" y="4725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86" name="Line 10">
            <a:extLst>
              <a:ext uri="{FF2B5EF4-FFF2-40B4-BE49-F238E27FC236}">
                <a16:creationId xmlns:a16="http://schemas.microsoft.com/office/drawing/2014/main" id="{C5AB03E1-FC21-2A53-3E9D-BAB27804BB4B}"/>
              </a:ext>
            </a:extLst>
          </p:cNvPr>
          <p:cNvSpPr>
            <a:spLocks noChangeShapeType="1"/>
          </p:cNvSpPr>
          <p:nvPr/>
        </p:nvSpPr>
        <p:spPr bwMode="auto">
          <a:xfrm>
            <a:off x="1600200" y="5564188"/>
            <a:ext cx="0" cy="3048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87" name="Line 11">
            <a:extLst>
              <a:ext uri="{FF2B5EF4-FFF2-40B4-BE49-F238E27FC236}">
                <a16:creationId xmlns:a16="http://schemas.microsoft.com/office/drawing/2014/main" id="{8A7BDA13-EC43-1A8F-E1D0-BF349D7A98CD}"/>
              </a:ext>
            </a:extLst>
          </p:cNvPr>
          <p:cNvSpPr>
            <a:spLocks noChangeShapeType="1"/>
          </p:cNvSpPr>
          <p:nvPr/>
        </p:nvSpPr>
        <p:spPr bwMode="auto">
          <a:xfrm>
            <a:off x="4191000" y="2516188"/>
            <a:ext cx="0" cy="3352800"/>
          </a:xfrm>
          <a:prstGeom prst="line">
            <a:avLst/>
          </a:prstGeom>
          <a:noFill/>
          <a:ln w="101600">
            <a:solidFill>
              <a:srgbClr val="005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88" name="Line 12">
            <a:extLst>
              <a:ext uri="{FF2B5EF4-FFF2-40B4-BE49-F238E27FC236}">
                <a16:creationId xmlns:a16="http://schemas.microsoft.com/office/drawing/2014/main" id="{111A1C35-C1D2-0CAD-7401-6751ECC3CDBA}"/>
              </a:ext>
            </a:extLst>
          </p:cNvPr>
          <p:cNvSpPr>
            <a:spLocks noChangeShapeType="1"/>
          </p:cNvSpPr>
          <p:nvPr/>
        </p:nvSpPr>
        <p:spPr bwMode="auto">
          <a:xfrm>
            <a:off x="1600200" y="5030788"/>
            <a:ext cx="2971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89" name="Line 13">
            <a:extLst>
              <a:ext uri="{FF2B5EF4-FFF2-40B4-BE49-F238E27FC236}">
                <a16:creationId xmlns:a16="http://schemas.microsoft.com/office/drawing/2014/main" id="{EF5AE5C6-0180-0808-4A37-A5A3BF8CB9DF}"/>
              </a:ext>
            </a:extLst>
          </p:cNvPr>
          <p:cNvSpPr>
            <a:spLocks noChangeShapeType="1"/>
          </p:cNvSpPr>
          <p:nvPr/>
        </p:nvSpPr>
        <p:spPr bwMode="auto">
          <a:xfrm flipV="1">
            <a:off x="1600200" y="2820988"/>
            <a:ext cx="2590800" cy="1752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0" name="Line 14">
            <a:extLst>
              <a:ext uri="{FF2B5EF4-FFF2-40B4-BE49-F238E27FC236}">
                <a16:creationId xmlns:a16="http://schemas.microsoft.com/office/drawing/2014/main" id="{948E5CE9-59E3-439F-FBC8-0213864141E6}"/>
              </a:ext>
            </a:extLst>
          </p:cNvPr>
          <p:cNvSpPr>
            <a:spLocks noChangeShapeType="1"/>
          </p:cNvSpPr>
          <p:nvPr/>
        </p:nvSpPr>
        <p:spPr bwMode="auto">
          <a:xfrm flipV="1">
            <a:off x="1600200" y="2820988"/>
            <a:ext cx="25908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1" name="Line 15">
            <a:extLst>
              <a:ext uri="{FF2B5EF4-FFF2-40B4-BE49-F238E27FC236}">
                <a16:creationId xmlns:a16="http://schemas.microsoft.com/office/drawing/2014/main" id="{34DF6893-EAA0-1B25-E709-72434B10B0D4}"/>
              </a:ext>
            </a:extLst>
          </p:cNvPr>
          <p:cNvSpPr>
            <a:spLocks noChangeShapeType="1"/>
          </p:cNvSpPr>
          <p:nvPr/>
        </p:nvSpPr>
        <p:spPr bwMode="auto">
          <a:xfrm>
            <a:off x="1295400" y="4497388"/>
            <a:ext cx="0" cy="9144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2" name="Line 16">
            <a:extLst>
              <a:ext uri="{FF2B5EF4-FFF2-40B4-BE49-F238E27FC236}">
                <a16:creationId xmlns:a16="http://schemas.microsoft.com/office/drawing/2014/main" id="{7CE72229-30B4-9D6D-E331-E66CB035C63D}"/>
              </a:ext>
            </a:extLst>
          </p:cNvPr>
          <p:cNvSpPr>
            <a:spLocks noChangeShapeType="1"/>
          </p:cNvSpPr>
          <p:nvPr/>
        </p:nvSpPr>
        <p:spPr bwMode="auto">
          <a:xfrm>
            <a:off x="4419600" y="2820988"/>
            <a:ext cx="0" cy="22098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3" name="Line 17">
            <a:extLst>
              <a:ext uri="{FF2B5EF4-FFF2-40B4-BE49-F238E27FC236}">
                <a16:creationId xmlns:a16="http://schemas.microsoft.com/office/drawing/2014/main" id="{23EA871D-6ACD-C746-3A02-6082A0EFC88F}"/>
              </a:ext>
            </a:extLst>
          </p:cNvPr>
          <p:cNvSpPr>
            <a:spLocks noChangeShapeType="1"/>
          </p:cNvSpPr>
          <p:nvPr/>
        </p:nvSpPr>
        <p:spPr bwMode="auto">
          <a:xfrm>
            <a:off x="1600200" y="5868988"/>
            <a:ext cx="25908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4" name="Rectangle 18">
            <a:extLst>
              <a:ext uri="{FF2B5EF4-FFF2-40B4-BE49-F238E27FC236}">
                <a16:creationId xmlns:a16="http://schemas.microsoft.com/office/drawing/2014/main" id="{B39F2D23-B591-E699-C262-FD7F9A24B222}"/>
              </a:ext>
            </a:extLst>
          </p:cNvPr>
          <p:cNvSpPr>
            <a:spLocks noChangeArrowheads="1"/>
          </p:cNvSpPr>
          <p:nvPr/>
        </p:nvSpPr>
        <p:spPr bwMode="auto">
          <a:xfrm>
            <a:off x="2654300" y="5473700"/>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L</a:t>
            </a:r>
          </a:p>
        </p:txBody>
      </p:sp>
      <p:sp>
        <p:nvSpPr>
          <p:cNvPr id="101395" name="Rectangle 19">
            <a:extLst>
              <a:ext uri="{FF2B5EF4-FFF2-40B4-BE49-F238E27FC236}">
                <a16:creationId xmlns:a16="http://schemas.microsoft.com/office/drawing/2014/main" id="{0D248037-9AB8-5C93-5B5A-8688B3FDAA0F}"/>
              </a:ext>
            </a:extLst>
          </p:cNvPr>
          <p:cNvSpPr>
            <a:spLocks noChangeArrowheads="1"/>
          </p:cNvSpPr>
          <p:nvPr/>
        </p:nvSpPr>
        <p:spPr bwMode="auto">
          <a:xfrm>
            <a:off x="749300" y="4787900"/>
            <a:ext cx="4270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d </a:t>
            </a:r>
          </a:p>
        </p:txBody>
      </p:sp>
      <p:sp>
        <p:nvSpPr>
          <p:cNvPr id="101396" name="Rectangle 20">
            <a:extLst>
              <a:ext uri="{FF2B5EF4-FFF2-40B4-BE49-F238E27FC236}">
                <a16:creationId xmlns:a16="http://schemas.microsoft.com/office/drawing/2014/main" id="{E90A56CE-A4F5-39F1-5B79-A668DD44F6D4}"/>
              </a:ext>
            </a:extLst>
          </p:cNvPr>
          <p:cNvSpPr>
            <a:spLocks noChangeArrowheads="1"/>
          </p:cNvSpPr>
          <p:nvPr/>
        </p:nvSpPr>
        <p:spPr bwMode="auto">
          <a:xfrm>
            <a:off x="4406900" y="3568700"/>
            <a:ext cx="4095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y </a:t>
            </a:r>
          </a:p>
        </p:txBody>
      </p:sp>
      <p:sp>
        <p:nvSpPr>
          <p:cNvPr id="101397" name="Line 21">
            <a:extLst>
              <a:ext uri="{FF2B5EF4-FFF2-40B4-BE49-F238E27FC236}">
                <a16:creationId xmlns:a16="http://schemas.microsoft.com/office/drawing/2014/main" id="{2AA405C7-0C91-D4C1-D9E6-DDF33F205FFC}"/>
              </a:ext>
            </a:extLst>
          </p:cNvPr>
          <p:cNvSpPr>
            <a:spLocks noChangeShapeType="1"/>
          </p:cNvSpPr>
          <p:nvPr/>
        </p:nvSpPr>
        <p:spPr bwMode="auto">
          <a:xfrm flipV="1">
            <a:off x="1600200" y="2820988"/>
            <a:ext cx="2590800" cy="22098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8" name="Line 22">
            <a:extLst>
              <a:ext uri="{FF2B5EF4-FFF2-40B4-BE49-F238E27FC236}">
                <a16:creationId xmlns:a16="http://schemas.microsoft.com/office/drawing/2014/main" id="{6D2989FD-0A86-0B18-0555-3BEBFDF79447}"/>
              </a:ext>
            </a:extLst>
          </p:cNvPr>
          <p:cNvSpPr>
            <a:spLocks noChangeShapeType="1"/>
          </p:cNvSpPr>
          <p:nvPr/>
        </p:nvSpPr>
        <p:spPr bwMode="auto">
          <a:xfrm>
            <a:off x="1600200" y="4573588"/>
            <a:ext cx="457200" cy="4572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399" name="Rectangle 23">
            <a:extLst>
              <a:ext uri="{FF2B5EF4-FFF2-40B4-BE49-F238E27FC236}">
                <a16:creationId xmlns:a16="http://schemas.microsoft.com/office/drawing/2014/main" id="{E0937D2B-A647-B798-6AB2-D0DF7CAE34E7}"/>
              </a:ext>
            </a:extLst>
          </p:cNvPr>
          <p:cNvSpPr>
            <a:spLocks noChangeArrowheads="1"/>
          </p:cNvSpPr>
          <p:nvPr/>
        </p:nvSpPr>
        <p:spPr bwMode="auto">
          <a:xfrm>
            <a:off x="4254500" y="2425700"/>
            <a:ext cx="4429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P </a:t>
            </a:r>
          </a:p>
        </p:txBody>
      </p:sp>
      <p:sp>
        <p:nvSpPr>
          <p:cNvPr id="101400" name="Line 24">
            <a:extLst>
              <a:ext uri="{FF2B5EF4-FFF2-40B4-BE49-F238E27FC236}">
                <a16:creationId xmlns:a16="http://schemas.microsoft.com/office/drawing/2014/main" id="{706506CA-6CD9-4A73-9935-39CF92EBA43B}"/>
              </a:ext>
            </a:extLst>
          </p:cNvPr>
          <p:cNvSpPr>
            <a:spLocks noChangeShapeType="1"/>
          </p:cNvSpPr>
          <p:nvPr/>
        </p:nvSpPr>
        <p:spPr bwMode="auto">
          <a:xfrm>
            <a:off x="1600200" y="3963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401" name="Line 25">
            <a:extLst>
              <a:ext uri="{FF2B5EF4-FFF2-40B4-BE49-F238E27FC236}">
                <a16:creationId xmlns:a16="http://schemas.microsoft.com/office/drawing/2014/main" id="{5F237217-C050-0E31-5468-28597A4A53B3}"/>
              </a:ext>
            </a:extLst>
          </p:cNvPr>
          <p:cNvSpPr>
            <a:spLocks noChangeShapeType="1"/>
          </p:cNvSpPr>
          <p:nvPr/>
        </p:nvSpPr>
        <p:spPr bwMode="auto">
          <a:xfrm>
            <a:off x="1600200" y="3201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402" name="Line 26">
            <a:extLst>
              <a:ext uri="{FF2B5EF4-FFF2-40B4-BE49-F238E27FC236}">
                <a16:creationId xmlns:a16="http://schemas.microsoft.com/office/drawing/2014/main" id="{1043C1D8-A4AC-9091-F606-CD8226B87EEE}"/>
              </a:ext>
            </a:extLst>
          </p:cNvPr>
          <p:cNvSpPr>
            <a:spLocks noChangeShapeType="1"/>
          </p:cNvSpPr>
          <p:nvPr/>
        </p:nvSpPr>
        <p:spPr bwMode="auto">
          <a:xfrm flipV="1">
            <a:off x="1600200" y="2819400"/>
            <a:ext cx="2590800" cy="1068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403" name="Line 27">
            <a:extLst>
              <a:ext uri="{FF2B5EF4-FFF2-40B4-BE49-F238E27FC236}">
                <a16:creationId xmlns:a16="http://schemas.microsoft.com/office/drawing/2014/main" id="{19FFF9CD-2DB6-9DFA-4EE2-1B6D70C9C6E4}"/>
              </a:ext>
            </a:extLst>
          </p:cNvPr>
          <p:cNvSpPr>
            <a:spLocks noChangeShapeType="1"/>
          </p:cNvSpPr>
          <p:nvPr/>
        </p:nvSpPr>
        <p:spPr bwMode="auto">
          <a:xfrm flipV="1">
            <a:off x="1600200" y="2819400"/>
            <a:ext cx="2590800" cy="306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1404" name="Rectangle 28">
            <a:extLst>
              <a:ext uri="{FF2B5EF4-FFF2-40B4-BE49-F238E27FC236}">
                <a16:creationId xmlns:a16="http://schemas.microsoft.com/office/drawing/2014/main" id="{CD3EFF6D-D524-710D-3DBB-96C781F5C1EF}"/>
              </a:ext>
            </a:extLst>
          </p:cNvPr>
          <p:cNvSpPr>
            <a:spLocks noChangeArrowheads="1"/>
          </p:cNvSpPr>
          <p:nvPr/>
        </p:nvSpPr>
        <p:spPr bwMode="auto">
          <a:xfrm>
            <a:off x="2459656" y="138113"/>
            <a:ext cx="444852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0B050"/>
                </a:solidFill>
              </a:rPr>
              <a:t>Multiple Slit Interference</a:t>
            </a:r>
          </a:p>
        </p:txBody>
      </p:sp>
      <p:sp>
        <p:nvSpPr>
          <p:cNvPr id="101405" name="Line 29">
            <a:extLst>
              <a:ext uri="{FF2B5EF4-FFF2-40B4-BE49-F238E27FC236}">
                <a16:creationId xmlns:a16="http://schemas.microsoft.com/office/drawing/2014/main" id="{36C883EE-45C3-B712-211D-96D59FBA44F3}"/>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ACBA63-2C8C-FE4E-935A-25037D55FD4D}"/>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3427" name="Rectangle 3">
            <a:extLst>
              <a:ext uri="{FF2B5EF4-FFF2-40B4-BE49-F238E27FC236}">
                <a16:creationId xmlns:a16="http://schemas.microsoft.com/office/drawing/2014/main" id="{F6ECD68A-7B8C-BF28-F565-EF6CA0C80E2F}"/>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3428" name="Rectangle 4">
            <a:extLst>
              <a:ext uri="{FF2B5EF4-FFF2-40B4-BE49-F238E27FC236}">
                <a16:creationId xmlns:a16="http://schemas.microsoft.com/office/drawing/2014/main" id="{4D6E2EC0-D7B3-3EB8-F568-CF759F1D716B}"/>
              </a:ext>
            </a:extLst>
          </p:cNvPr>
          <p:cNvSpPr>
            <a:spLocks noChangeArrowheads="1"/>
          </p:cNvSpPr>
          <p:nvPr/>
        </p:nvSpPr>
        <p:spPr bwMode="auto">
          <a:xfrm>
            <a:off x="2459656" y="138113"/>
            <a:ext cx="444852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0B050"/>
                </a:solidFill>
              </a:rPr>
              <a:t>Multiple Slit Interference</a:t>
            </a:r>
          </a:p>
        </p:txBody>
      </p:sp>
      <p:sp>
        <p:nvSpPr>
          <p:cNvPr id="103429" name="Rectangle 5">
            <a:extLst>
              <a:ext uri="{FF2B5EF4-FFF2-40B4-BE49-F238E27FC236}">
                <a16:creationId xmlns:a16="http://schemas.microsoft.com/office/drawing/2014/main" id="{983E0CB9-5680-B1A7-A51C-2EFB97B3FCB5}"/>
              </a:ext>
            </a:extLst>
          </p:cNvPr>
          <p:cNvSpPr>
            <a:spLocks noChangeArrowheads="1"/>
          </p:cNvSpPr>
          <p:nvPr/>
        </p:nvSpPr>
        <p:spPr bwMode="auto">
          <a:xfrm>
            <a:off x="369888" y="1284288"/>
            <a:ext cx="85677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With more than two slits, things get a little more complicated      </a:t>
            </a:r>
          </a:p>
        </p:txBody>
      </p:sp>
      <p:sp>
        <p:nvSpPr>
          <p:cNvPr id="103430" name="Rectangle 6">
            <a:extLst>
              <a:ext uri="{FF2B5EF4-FFF2-40B4-BE49-F238E27FC236}">
                <a16:creationId xmlns:a16="http://schemas.microsoft.com/office/drawing/2014/main" id="{37ED063B-B630-242B-3D25-5D223EF4F658}"/>
              </a:ext>
            </a:extLst>
          </p:cNvPr>
          <p:cNvSpPr>
            <a:spLocks noChangeArrowheads="1"/>
          </p:cNvSpPr>
          <p:nvPr/>
        </p:nvSpPr>
        <p:spPr bwMode="auto">
          <a:xfrm>
            <a:off x="1371600" y="53355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3431" name="Line 7">
            <a:extLst>
              <a:ext uri="{FF2B5EF4-FFF2-40B4-BE49-F238E27FC236}">
                <a16:creationId xmlns:a16="http://schemas.microsoft.com/office/drawing/2014/main" id="{CF8A1DE5-A779-3A48-4110-CF90783BFF76}"/>
              </a:ext>
            </a:extLst>
          </p:cNvPr>
          <p:cNvSpPr>
            <a:spLocks noChangeShapeType="1"/>
          </p:cNvSpPr>
          <p:nvPr/>
        </p:nvSpPr>
        <p:spPr bwMode="auto">
          <a:xfrm>
            <a:off x="1600200" y="2516188"/>
            <a:ext cx="0" cy="531812"/>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2" name="Line 8">
            <a:extLst>
              <a:ext uri="{FF2B5EF4-FFF2-40B4-BE49-F238E27FC236}">
                <a16:creationId xmlns:a16="http://schemas.microsoft.com/office/drawing/2014/main" id="{60290199-93B5-5092-ECCB-85590D01A597}"/>
              </a:ext>
            </a:extLst>
          </p:cNvPr>
          <p:cNvSpPr>
            <a:spLocks noChangeShapeType="1"/>
          </p:cNvSpPr>
          <p:nvPr/>
        </p:nvSpPr>
        <p:spPr bwMode="auto">
          <a:xfrm>
            <a:off x="1600200" y="4725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3" name="Line 9">
            <a:extLst>
              <a:ext uri="{FF2B5EF4-FFF2-40B4-BE49-F238E27FC236}">
                <a16:creationId xmlns:a16="http://schemas.microsoft.com/office/drawing/2014/main" id="{A2671809-A54F-0174-801B-EA91FE7BFF73}"/>
              </a:ext>
            </a:extLst>
          </p:cNvPr>
          <p:cNvSpPr>
            <a:spLocks noChangeShapeType="1"/>
          </p:cNvSpPr>
          <p:nvPr/>
        </p:nvSpPr>
        <p:spPr bwMode="auto">
          <a:xfrm>
            <a:off x="1600200" y="5564188"/>
            <a:ext cx="0" cy="3048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4" name="Line 10">
            <a:extLst>
              <a:ext uri="{FF2B5EF4-FFF2-40B4-BE49-F238E27FC236}">
                <a16:creationId xmlns:a16="http://schemas.microsoft.com/office/drawing/2014/main" id="{91717FEE-4899-D407-19EE-CE2495401384}"/>
              </a:ext>
            </a:extLst>
          </p:cNvPr>
          <p:cNvSpPr>
            <a:spLocks noChangeShapeType="1"/>
          </p:cNvSpPr>
          <p:nvPr/>
        </p:nvSpPr>
        <p:spPr bwMode="auto">
          <a:xfrm>
            <a:off x="4191000" y="2516188"/>
            <a:ext cx="0" cy="3352800"/>
          </a:xfrm>
          <a:prstGeom prst="line">
            <a:avLst/>
          </a:prstGeom>
          <a:noFill/>
          <a:ln w="101600">
            <a:solidFill>
              <a:srgbClr val="005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5" name="Line 11">
            <a:extLst>
              <a:ext uri="{FF2B5EF4-FFF2-40B4-BE49-F238E27FC236}">
                <a16:creationId xmlns:a16="http://schemas.microsoft.com/office/drawing/2014/main" id="{D2A2D127-D1FF-3F02-CCEF-B87FFE1C4BA1}"/>
              </a:ext>
            </a:extLst>
          </p:cNvPr>
          <p:cNvSpPr>
            <a:spLocks noChangeShapeType="1"/>
          </p:cNvSpPr>
          <p:nvPr/>
        </p:nvSpPr>
        <p:spPr bwMode="auto">
          <a:xfrm>
            <a:off x="1600200" y="5030788"/>
            <a:ext cx="2971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6" name="Line 12">
            <a:extLst>
              <a:ext uri="{FF2B5EF4-FFF2-40B4-BE49-F238E27FC236}">
                <a16:creationId xmlns:a16="http://schemas.microsoft.com/office/drawing/2014/main" id="{084D6F30-BF25-B5F6-94A6-1A77AFBA75F8}"/>
              </a:ext>
            </a:extLst>
          </p:cNvPr>
          <p:cNvSpPr>
            <a:spLocks noChangeShapeType="1"/>
          </p:cNvSpPr>
          <p:nvPr/>
        </p:nvSpPr>
        <p:spPr bwMode="auto">
          <a:xfrm flipV="1">
            <a:off x="1600200" y="2820988"/>
            <a:ext cx="2590800" cy="1752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7" name="Line 13">
            <a:extLst>
              <a:ext uri="{FF2B5EF4-FFF2-40B4-BE49-F238E27FC236}">
                <a16:creationId xmlns:a16="http://schemas.microsoft.com/office/drawing/2014/main" id="{2E9822CC-DCE1-1401-D070-2AA9D36C6515}"/>
              </a:ext>
            </a:extLst>
          </p:cNvPr>
          <p:cNvSpPr>
            <a:spLocks noChangeShapeType="1"/>
          </p:cNvSpPr>
          <p:nvPr/>
        </p:nvSpPr>
        <p:spPr bwMode="auto">
          <a:xfrm flipV="1">
            <a:off x="1600200" y="2820988"/>
            <a:ext cx="25908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8" name="Line 14">
            <a:extLst>
              <a:ext uri="{FF2B5EF4-FFF2-40B4-BE49-F238E27FC236}">
                <a16:creationId xmlns:a16="http://schemas.microsoft.com/office/drawing/2014/main" id="{18560062-A12A-F685-7189-87D6D95299DC}"/>
              </a:ext>
            </a:extLst>
          </p:cNvPr>
          <p:cNvSpPr>
            <a:spLocks noChangeShapeType="1"/>
          </p:cNvSpPr>
          <p:nvPr/>
        </p:nvSpPr>
        <p:spPr bwMode="auto">
          <a:xfrm>
            <a:off x="1295400" y="4497388"/>
            <a:ext cx="0" cy="9144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39" name="Line 15">
            <a:extLst>
              <a:ext uri="{FF2B5EF4-FFF2-40B4-BE49-F238E27FC236}">
                <a16:creationId xmlns:a16="http://schemas.microsoft.com/office/drawing/2014/main" id="{C4D0561D-DE03-BE71-BF22-904771C2396A}"/>
              </a:ext>
            </a:extLst>
          </p:cNvPr>
          <p:cNvSpPr>
            <a:spLocks noChangeShapeType="1"/>
          </p:cNvSpPr>
          <p:nvPr/>
        </p:nvSpPr>
        <p:spPr bwMode="auto">
          <a:xfrm>
            <a:off x="4419600" y="2820988"/>
            <a:ext cx="0" cy="22098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0" name="Line 16">
            <a:extLst>
              <a:ext uri="{FF2B5EF4-FFF2-40B4-BE49-F238E27FC236}">
                <a16:creationId xmlns:a16="http://schemas.microsoft.com/office/drawing/2014/main" id="{17F5EFD3-87B6-5847-2C68-6258CE53A324}"/>
              </a:ext>
            </a:extLst>
          </p:cNvPr>
          <p:cNvSpPr>
            <a:spLocks noChangeShapeType="1"/>
          </p:cNvSpPr>
          <p:nvPr/>
        </p:nvSpPr>
        <p:spPr bwMode="auto">
          <a:xfrm>
            <a:off x="1600200" y="5868988"/>
            <a:ext cx="25908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1" name="Rectangle 17">
            <a:extLst>
              <a:ext uri="{FF2B5EF4-FFF2-40B4-BE49-F238E27FC236}">
                <a16:creationId xmlns:a16="http://schemas.microsoft.com/office/drawing/2014/main" id="{24FA78AF-3B52-71D5-38FA-9FAE7091526E}"/>
              </a:ext>
            </a:extLst>
          </p:cNvPr>
          <p:cNvSpPr>
            <a:spLocks noChangeArrowheads="1"/>
          </p:cNvSpPr>
          <p:nvPr/>
        </p:nvSpPr>
        <p:spPr bwMode="auto">
          <a:xfrm>
            <a:off x="2654300" y="5473700"/>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L</a:t>
            </a:r>
          </a:p>
        </p:txBody>
      </p:sp>
      <p:sp>
        <p:nvSpPr>
          <p:cNvPr id="103442" name="Rectangle 18">
            <a:extLst>
              <a:ext uri="{FF2B5EF4-FFF2-40B4-BE49-F238E27FC236}">
                <a16:creationId xmlns:a16="http://schemas.microsoft.com/office/drawing/2014/main" id="{9D6BAD9D-DD01-79F6-D830-1F1AFE6A0E6D}"/>
              </a:ext>
            </a:extLst>
          </p:cNvPr>
          <p:cNvSpPr>
            <a:spLocks noChangeArrowheads="1"/>
          </p:cNvSpPr>
          <p:nvPr/>
        </p:nvSpPr>
        <p:spPr bwMode="auto">
          <a:xfrm>
            <a:off x="749300" y="4787900"/>
            <a:ext cx="4270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d </a:t>
            </a:r>
          </a:p>
        </p:txBody>
      </p:sp>
      <p:sp>
        <p:nvSpPr>
          <p:cNvPr id="103443" name="Rectangle 19">
            <a:extLst>
              <a:ext uri="{FF2B5EF4-FFF2-40B4-BE49-F238E27FC236}">
                <a16:creationId xmlns:a16="http://schemas.microsoft.com/office/drawing/2014/main" id="{EB4B0072-7ACD-0135-BF4B-53CC21790EAC}"/>
              </a:ext>
            </a:extLst>
          </p:cNvPr>
          <p:cNvSpPr>
            <a:spLocks noChangeArrowheads="1"/>
          </p:cNvSpPr>
          <p:nvPr/>
        </p:nvSpPr>
        <p:spPr bwMode="auto">
          <a:xfrm>
            <a:off x="4406900" y="3568700"/>
            <a:ext cx="4095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y </a:t>
            </a:r>
          </a:p>
        </p:txBody>
      </p:sp>
      <p:sp>
        <p:nvSpPr>
          <p:cNvPr id="103444" name="Line 20">
            <a:extLst>
              <a:ext uri="{FF2B5EF4-FFF2-40B4-BE49-F238E27FC236}">
                <a16:creationId xmlns:a16="http://schemas.microsoft.com/office/drawing/2014/main" id="{88DCF201-6281-F328-F8DB-FE1E085006C8}"/>
              </a:ext>
            </a:extLst>
          </p:cNvPr>
          <p:cNvSpPr>
            <a:spLocks noChangeShapeType="1"/>
          </p:cNvSpPr>
          <p:nvPr/>
        </p:nvSpPr>
        <p:spPr bwMode="auto">
          <a:xfrm flipV="1">
            <a:off x="1600200" y="2820988"/>
            <a:ext cx="2590800" cy="22098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5" name="Line 21">
            <a:extLst>
              <a:ext uri="{FF2B5EF4-FFF2-40B4-BE49-F238E27FC236}">
                <a16:creationId xmlns:a16="http://schemas.microsoft.com/office/drawing/2014/main" id="{7D0BF91C-005C-94E8-13DA-9A9B745B5873}"/>
              </a:ext>
            </a:extLst>
          </p:cNvPr>
          <p:cNvSpPr>
            <a:spLocks noChangeShapeType="1"/>
          </p:cNvSpPr>
          <p:nvPr/>
        </p:nvSpPr>
        <p:spPr bwMode="auto">
          <a:xfrm>
            <a:off x="1600200" y="4573588"/>
            <a:ext cx="457200" cy="4572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6" name="Rectangle 22">
            <a:extLst>
              <a:ext uri="{FF2B5EF4-FFF2-40B4-BE49-F238E27FC236}">
                <a16:creationId xmlns:a16="http://schemas.microsoft.com/office/drawing/2014/main" id="{59D8A2A9-575E-E70D-A1CD-E43D63E7BC88}"/>
              </a:ext>
            </a:extLst>
          </p:cNvPr>
          <p:cNvSpPr>
            <a:spLocks noChangeArrowheads="1"/>
          </p:cNvSpPr>
          <p:nvPr/>
        </p:nvSpPr>
        <p:spPr bwMode="auto">
          <a:xfrm>
            <a:off x="4254500" y="2425700"/>
            <a:ext cx="4429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P </a:t>
            </a:r>
          </a:p>
        </p:txBody>
      </p:sp>
      <p:sp>
        <p:nvSpPr>
          <p:cNvPr id="103447" name="Line 23">
            <a:extLst>
              <a:ext uri="{FF2B5EF4-FFF2-40B4-BE49-F238E27FC236}">
                <a16:creationId xmlns:a16="http://schemas.microsoft.com/office/drawing/2014/main" id="{1BFA7798-FFE3-6838-9C4A-C03BC18B2E59}"/>
              </a:ext>
            </a:extLst>
          </p:cNvPr>
          <p:cNvSpPr>
            <a:spLocks noChangeShapeType="1"/>
          </p:cNvSpPr>
          <p:nvPr/>
        </p:nvSpPr>
        <p:spPr bwMode="auto">
          <a:xfrm>
            <a:off x="1600200" y="3963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8" name="Line 24">
            <a:extLst>
              <a:ext uri="{FF2B5EF4-FFF2-40B4-BE49-F238E27FC236}">
                <a16:creationId xmlns:a16="http://schemas.microsoft.com/office/drawing/2014/main" id="{366636ED-8DC2-B269-76AF-2D0915C5729F}"/>
              </a:ext>
            </a:extLst>
          </p:cNvPr>
          <p:cNvSpPr>
            <a:spLocks noChangeShapeType="1"/>
          </p:cNvSpPr>
          <p:nvPr/>
        </p:nvSpPr>
        <p:spPr bwMode="auto">
          <a:xfrm>
            <a:off x="1600200" y="3201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49" name="Line 25">
            <a:extLst>
              <a:ext uri="{FF2B5EF4-FFF2-40B4-BE49-F238E27FC236}">
                <a16:creationId xmlns:a16="http://schemas.microsoft.com/office/drawing/2014/main" id="{72A4F83B-89EF-8401-59D5-372846A9857E}"/>
              </a:ext>
            </a:extLst>
          </p:cNvPr>
          <p:cNvSpPr>
            <a:spLocks noChangeShapeType="1"/>
          </p:cNvSpPr>
          <p:nvPr/>
        </p:nvSpPr>
        <p:spPr bwMode="auto">
          <a:xfrm flipV="1">
            <a:off x="1600200" y="2819400"/>
            <a:ext cx="2590800" cy="1068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50" name="Line 26">
            <a:extLst>
              <a:ext uri="{FF2B5EF4-FFF2-40B4-BE49-F238E27FC236}">
                <a16:creationId xmlns:a16="http://schemas.microsoft.com/office/drawing/2014/main" id="{3A6ED30B-F5E8-F054-47BE-CD1428960A11}"/>
              </a:ext>
            </a:extLst>
          </p:cNvPr>
          <p:cNvSpPr>
            <a:spLocks noChangeShapeType="1"/>
          </p:cNvSpPr>
          <p:nvPr/>
        </p:nvSpPr>
        <p:spPr bwMode="auto">
          <a:xfrm flipV="1">
            <a:off x="1600200" y="2819400"/>
            <a:ext cx="2590800" cy="306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3451" name="Rectangle 27">
            <a:extLst>
              <a:ext uri="{FF2B5EF4-FFF2-40B4-BE49-F238E27FC236}">
                <a16:creationId xmlns:a16="http://schemas.microsoft.com/office/drawing/2014/main" id="{448CFD36-69E0-E826-AC39-9B420D314C5C}"/>
              </a:ext>
            </a:extLst>
          </p:cNvPr>
          <p:cNvSpPr>
            <a:spLocks noChangeArrowheads="1"/>
          </p:cNvSpPr>
          <p:nvPr/>
        </p:nvSpPr>
        <p:spPr bwMode="auto">
          <a:xfrm>
            <a:off x="5003800" y="1749425"/>
            <a:ext cx="37592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b="1">
                <a:solidFill>
                  <a:srgbClr val="00279F"/>
                </a:solidFill>
              </a:rPr>
              <a:t>Now to get a bright</a:t>
            </a:r>
          </a:p>
          <a:p>
            <a:r>
              <a:rPr lang="en-US" altLang="en-US" sz="2800" b="1">
                <a:solidFill>
                  <a:srgbClr val="00279F"/>
                </a:solidFill>
              </a:rPr>
              <a:t>fringe, many paths</a:t>
            </a:r>
          </a:p>
          <a:p>
            <a:r>
              <a:rPr lang="en-US" altLang="en-US" sz="2800" b="1">
                <a:solidFill>
                  <a:srgbClr val="00279F"/>
                </a:solidFill>
              </a:rPr>
              <a:t>must all be in phase.</a:t>
            </a:r>
          </a:p>
          <a:p>
            <a:endParaRPr lang="en-US" altLang="en-US" sz="2800" b="1">
              <a:solidFill>
                <a:srgbClr val="00279F"/>
              </a:solidFill>
            </a:endParaRPr>
          </a:p>
          <a:p>
            <a:r>
              <a:rPr lang="en-US" altLang="en-US" sz="2800" b="1">
                <a:solidFill>
                  <a:srgbClr val="00279F"/>
                </a:solidFill>
              </a:rPr>
              <a:t>The brightest fringes</a:t>
            </a:r>
          </a:p>
          <a:p>
            <a:r>
              <a:rPr lang="en-US" altLang="en-US" sz="2800" b="1">
                <a:solidFill>
                  <a:srgbClr val="00279F"/>
                </a:solidFill>
              </a:rPr>
              <a:t>become narrower but</a:t>
            </a:r>
          </a:p>
          <a:p>
            <a:r>
              <a:rPr lang="en-US" altLang="en-US" sz="2800" b="1">
                <a:solidFill>
                  <a:srgbClr val="00279F"/>
                </a:solidFill>
              </a:rPr>
              <a:t>brighter;</a:t>
            </a:r>
          </a:p>
          <a:p>
            <a:endParaRPr lang="en-US" altLang="en-US" sz="2800" b="1">
              <a:solidFill>
                <a:srgbClr val="00279F"/>
              </a:solidFill>
            </a:endParaRPr>
          </a:p>
          <a:p>
            <a:r>
              <a:rPr lang="en-US" altLang="en-US" sz="2800" b="1">
                <a:solidFill>
                  <a:srgbClr val="00279F"/>
                </a:solidFill>
              </a:rPr>
              <a:t>and extra lines show up</a:t>
            </a:r>
          </a:p>
          <a:p>
            <a:r>
              <a:rPr lang="en-US" altLang="en-US" sz="2800" b="1">
                <a:solidFill>
                  <a:srgbClr val="00279F"/>
                </a:solidFill>
              </a:rPr>
              <a:t>between them.</a:t>
            </a:r>
          </a:p>
        </p:txBody>
      </p:sp>
      <p:sp>
        <p:nvSpPr>
          <p:cNvPr id="103452" name="Line 28">
            <a:extLst>
              <a:ext uri="{FF2B5EF4-FFF2-40B4-BE49-F238E27FC236}">
                <a16:creationId xmlns:a16="http://schemas.microsoft.com/office/drawing/2014/main" id="{B072F7D8-EE66-3788-FFEC-C2A4E6AE61DB}"/>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FE16821-115C-80E8-84EE-E54BFD5A10EE}"/>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5475" name="Rectangle 3">
            <a:extLst>
              <a:ext uri="{FF2B5EF4-FFF2-40B4-BE49-F238E27FC236}">
                <a16:creationId xmlns:a16="http://schemas.microsoft.com/office/drawing/2014/main" id="{2564D3E7-7941-9214-D1EE-FA3C2817CA5B}"/>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5476" name="Rectangle 4">
            <a:extLst>
              <a:ext uri="{FF2B5EF4-FFF2-40B4-BE49-F238E27FC236}">
                <a16:creationId xmlns:a16="http://schemas.microsoft.com/office/drawing/2014/main" id="{E8912A58-EEE8-BA64-1D46-978C72893819}"/>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5477" name="Rectangle 5">
            <a:extLst>
              <a:ext uri="{FF2B5EF4-FFF2-40B4-BE49-F238E27FC236}">
                <a16:creationId xmlns:a16="http://schemas.microsoft.com/office/drawing/2014/main" id="{614157E0-A32C-3395-1AE4-1590E3151B7E}"/>
              </a:ext>
            </a:extLst>
          </p:cNvPr>
          <p:cNvSpPr>
            <a:spLocks noChangeArrowheads="1"/>
          </p:cNvSpPr>
          <p:nvPr/>
        </p:nvSpPr>
        <p:spPr bwMode="auto">
          <a:xfrm>
            <a:off x="5003800" y="1749425"/>
            <a:ext cx="375920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b="1">
                <a:solidFill>
                  <a:srgbClr val="00279F"/>
                </a:solidFill>
              </a:rPr>
              <a:t>Now to get a bright</a:t>
            </a:r>
          </a:p>
          <a:p>
            <a:r>
              <a:rPr lang="en-US" altLang="en-US" sz="2800" b="1">
                <a:solidFill>
                  <a:srgbClr val="00279F"/>
                </a:solidFill>
              </a:rPr>
              <a:t>fringe, many paths</a:t>
            </a:r>
          </a:p>
          <a:p>
            <a:r>
              <a:rPr lang="en-US" altLang="en-US" sz="2800" b="1">
                <a:solidFill>
                  <a:srgbClr val="00279F"/>
                </a:solidFill>
              </a:rPr>
              <a:t>must all be in phase.</a:t>
            </a:r>
          </a:p>
          <a:p>
            <a:endParaRPr lang="en-US" altLang="en-US" sz="2800" b="1">
              <a:solidFill>
                <a:srgbClr val="00279F"/>
              </a:solidFill>
            </a:endParaRPr>
          </a:p>
          <a:p>
            <a:r>
              <a:rPr lang="en-US" altLang="en-US" sz="2800" b="1">
                <a:solidFill>
                  <a:srgbClr val="00279F"/>
                </a:solidFill>
              </a:rPr>
              <a:t>The brightest fringes</a:t>
            </a:r>
          </a:p>
          <a:p>
            <a:r>
              <a:rPr lang="en-US" altLang="en-US" sz="2800" b="1">
                <a:solidFill>
                  <a:srgbClr val="00279F"/>
                </a:solidFill>
              </a:rPr>
              <a:t>become narrower but</a:t>
            </a:r>
          </a:p>
          <a:p>
            <a:r>
              <a:rPr lang="en-US" altLang="en-US" sz="2800" b="1">
                <a:solidFill>
                  <a:srgbClr val="00279F"/>
                </a:solidFill>
              </a:rPr>
              <a:t>brighter;</a:t>
            </a:r>
          </a:p>
          <a:p>
            <a:endParaRPr lang="en-US" altLang="en-US" sz="2800" b="1">
              <a:solidFill>
                <a:srgbClr val="00279F"/>
              </a:solidFill>
            </a:endParaRPr>
          </a:p>
          <a:p>
            <a:r>
              <a:rPr lang="en-US" altLang="en-US" sz="2800" b="1">
                <a:solidFill>
                  <a:srgbClr val="00279F"/>
                </a:solidFill>
              </a:rPr>
              <a:t>and extra lines show up</a:t>
            </a:r>
          </a:p>
          <a:p>
            <a:r>
              <a:rPr lang="en-US" altLang="en-US" sz="2800" b="1">
                <a:solidFill>
                  <a:srgbClr val="00279F"/>
                </a:solidFill>
              </a:rPr>
              <a:t>between them.</a:t>
            </a:r>
          </a:p>
        </p:txBody>
      </p:sp>
      <p:sp>
        <p:nvSpPr>
          <p:cNvPr id="105478" name="Rectangle 6">
            <a:extLst>
              <a:ext uri="{FF2B5EF4-FFF2-40B4-BE49-F238E27FC236}">
                <a16:creationId xmlns:a16="http://schemas.microsoft.com/office/drawing/2014/main" id="{DDFBB572-154F-51A2-4A91-F561D2EDEA02}"/>
              </a:ext>
            </a:extLst>
          </p:cNvPr>
          <p:cNvSpPr>
            <a:spLocks noChangeArrowheads="1"/>
          </p:cNvSpPr>
          <p:nvPr/>
        </p:nvSpPr>
        <p:spPr bwMode="auto">
          <a:xfrm>
            <a:off x="2459656" y="138113"/>
            <a:ext cx="444852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0B050"/>
                </a:solidFill>
              </a:rPr>
              <a:t>Multiple Slit Interference</a:t>
            </a:r>
          </a:p>
        </p:txBody>
      </p:sp>
      <p:sp>
        <p:nvSpPr>
          <p:cNvPr id="105479" name="Rectangle 7">
            <a:extLst>
              <a:ext uri="{FF2B5EF4-FFF2-40B4-BE49-F238E27FC236}">
                <a16:creationId xmlns:a16="http://schemas.microsoft.com/office/drawing/2014/main" id="{F49495DD-766F-2BB4-0F3C-3C37996DD79E}"/>
              </a:ext>
            </a:extLst>
          </p:cNvPr>
          <p:cNvSpPr>
            <a:spLocks noChangeArrowheads="1"/>
          </p:cNvSpPr>
          <p:nvPr/>
        </p:nvSpPr>
        <p:spPr bwMode="auto">
          <a:xfrm>
            <a:off x="369888" y="1284288"/>
            <a:ext cx="85677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With more than two slits, things get a little more complicated      </a:t>
            </a:r>
          </a:p>
        </p:txBody>
      </p:sp>
      <p:sp>
        <p:nvSpPr>
          <p:cNvPr id="105480" name="Rectangle 8">
            <a:extLst>
              <a:ext uri="{FF2B5EF4-FFF2-40B4-BE49-F238E27FC236}">
                <a16:creationId xmlns:a16="http://schemas.microsoft.com/office/drawing/2014/main" id="{C82667C9-F434-18A4-C47B-8DE8DED0A412}"/>
              </a:ext>
            </a:extLst>
          </p:cNvPr>
          <p:cNvSpPr>
            <a:spLocks noChangeArrowheads="1"/>
          </p:cNvSpPr>
          <p:nvPr/>
        </p:nvSpPr>
        <p:spPr bwMode="auto">
          <a:xfrm>
            <a:off x="1371600" y="53355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5481" name="Line 9">
            <a:extLst>
              <a:ext uri="{FF2B5EF4-FFF2-40B4-BE49-F238E27FC236}">
                <a16:creationId xmlns:a16="http://schemas.microsoft.com/office/drawing/2014/main" id="{442CA22F-F27E-B9F0-3E86-A0499233FF9D}"/>
              </a:ext>
            </a:extLst>
          </p:cNvPr>
          <p:cNvSpPr>
            <a:spLocks noChangeShapeType="1"/>
          </p:cNvSpPr>
          <p:nvPr/>
        </p:nvSpPr>
        <p:spPr bwMode="auto">
          <a:xfrm>
            <a:off x="1600200" y="2516188"/>
            <a:ext cx="0" cy="531812"/>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2" name="Line 10">
            <a:extLst>
              <a:ext uri="{FF2B5EF4-FFF2-40B4-BE49-F238E27FC236}">
                <a16:creationId xmlns:a16="http://schemas.microsoft.com/office/drawing/2014/main" id="{0C8A5469-134F-8BD1-D263-EE2A450E9A54}"/>
              </a:ext>
            </a:extLst>
          </p:cNvPr>
          <p:cNvSpPr>
            <a:spLocks noChangeShapeType="1"/>
          </p:cNvSpPr>
          <p:nvPr/>
        </p:nvSpPr>
        <p:spPr bwMode="auto">
          <a:xfrm>
            <a:off x="1600200" y="4725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3" name="Line 11">
            <a:extLst>
              <a:ext uri="{FF2B5EF4-FFF2-40B4-BE49-F238E27FC236}">
                <a16:creationId xmlns:a16="http://schemas.microsoft.com/office/drawing/2014/main" id="{9983B013-DA22-9711-0534-F283BBC822DA}"/>
              </a:ext>
            </a:extLst>
          </p:cNvPr>
          <p:cNvSpPr>
            <a:spLocks noChangeShapeType="1"/>
          </p:cNvSpPr>
          <p:nvPr/>
        </p:nvSpPr>
        <p:spPr bwMode="auto">
          <a:xfrm>
            <a:off x="1600200" y="5564188"/>
            <a:ext cx="0" cy="3048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4" name="Line 12">
            <a:extLst>
              <a:ext uri="{FF2B5EF4-FFF2-40B4-BE49-F238E27FC236}">
                <a16:creationId xmlns:a16="http://schemas.microsoft.com/office/drawing/2014/main" id="{3EDFE232-EA03-1A8E-36D0-A12014405724}"/>
              </a:ext>
            </a:extLst>
          </p:cNvPr>
          <p:cNvSpPr>
            <a:spLocks noChangeShapeType="1"/>
          </p:cNvSpPr>
          <p:nvPr/>
        </p:nvSpPr>
        <p:spPr bwMode="auto">
          <a:xfrm>
            <a:off x="4191000" y="2516188"/>
            <a:ext cx="0" cy="3352800"/>
          </a:xfrm>
          <a:prstGeom prst="line">
            <a:avLst/>
          </a:prstGeom>
          <a:noFill/>
          <a:ln w="101600">
            <a:solidFill>
              <a:srgbClr val="005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5" name="Line 13">
            <a:extLst>
              <a:ext uri="{FF2B5EF4-FFF2-40B4-BE49-F238E27FC236}">
                <a16:creationId xmlns:a16="http://schemas.microsoft.com/office/drawing/2014/main" id="{422EDB25-57B6-DBE1-8C80-5D38B5F6B7CA}"/>
              </a:ext>
            </a:extLst>
          </p:cNvPr>
          <p:cNvSpPr>
            <a:spLocks noChangeShapeType="1"/>
          </p:cNvSpPr>
          <p:nvPr/>
        </p:nvSpPr>
        <p:spPr bwMode="auto">
          <a:xfrm>
            <a:off x="1600200" y="5030788"/>
            <a:ext cx="297180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6" name="Line 14">
            <a:extLst>
              <a:ext uri="{FF2B5EF4-FFF2-40B4-BE49-F238E27FC236}">
                <a16:creationId xmlns:a16="http://schemas.microsoft.com/office/drawing/2014/main" id="{B17DDB04-2EA3-89A3-E108-C65AAF96CEA3}"/>
              </a:ext>
            </a:extLst>
          </p:cNvPr>
          <p:cNvSpPr>
            <a:spLocks noChangeShapeType="1"/>
          </p:cNvSpPr>
          <p:nvPr/>
        </p:nvSpPr>
        <p:spPr bwMode="auto">
          <a:xfrm flipV="1">
            <a:off x="1600200" y="2820988"/>
            <a:ext cx="2590800" cy="1752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7" name="Line 15">
            <a:extLst>
              <a:ext uri="{FF2B5EF4-FFF2-40B4-BE49-F238E27FC236}">
                <a16:creationId xmlns:a16="http://schemas.microsoft.com/office/drawing/2014/main" id="{B4912EBD-38D0-CD18-93AA-F607220DBE72}"/>
              </a:ext>
            </a:extLst>
          </p:cNvPr>
          <p:cNvSpPr>
            <a:spLocks noChangeShapeType="1"/>
          </p:cNvSpPr>
          <p:nvPr/>
        </p:nvSpPr>
        <p:spPr bwMode="auto">
          <a:xfrm flipV="1">
            <a:off x="1600200" y="2820988"/>
            <a:ext cx="25908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8" name="Line 16">
            <a:extLst>
              <a:ext uri="{FF2B5EF4-FFF2-40B4-BE49-F238E27FC236}">
                <a16:creationId xmlns:a16="http://schemas.microsoft.com/office/drawing/2014/main" id="{90AB4197-12A5-03EA-5D2D-F180F3983074}"/>
              </a:ext>
            </a:extLst>
          </p:cNvPr>
          <p:cNvSpPr>
            <a:spLocks noChangeShapeType="1"/>
          </p:cNvSpPr>
          <p:nvPr/>
        </p:nvSpPr>
        <p:spPr bwMode="auto">
          <a:xfrm>
            <a:off x="1295400" y="4497388"/>
            <a:ext cx="0" cy="9144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89" name="Line 17">
            <a:extLst>
              <a:ext uri="{FF2B5EF4-FFF2-40B4-BE49-F238E27FC236}">
                <a16:creationId xmlns:a16="http://schemas.microsoft.com/office/drawing/2014/main" id="{4E1EDAD1-D556-54AB-5FB3-444D3780CA2E}"/>
              </a:ext>
            </a:extLst>
          </p:cNvPr>
          <p:cNvSpPr>
            <a:spLocks noChangeShapeType="1"/>
          </p:cNvSpPr>
          <p:nvPr/>
        </p:nvSpPr>
        <p:spPr bwMode="auto">
          <a:xfrm>
            <a:off x="4419600" y="2820988"/>
            <a:ext cx="0" cy="22098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0" name="Line 18">
            <a:extLst>
              <a:ext uri="{FF2B5EF4-FFF2-40B4-BE49-F238E27FC236}">
                <a16:creationId xmlns:a16="http://schemas.microsoft.com/office/drawing/2014/main" id="{A96EC1CB-09F3-F85C-5A71-CC2FFCF6E74F}"/>
              </a:ext>
            </a:extLst>
          </p:cNvPr>
          <p:cNvSpPr>
            <a:spLocks noChangeShapeType="1"/>
          </p:cNvSpPr>
          <p:nvPr/>
        </p:nvSpPr>
        <p:spPr bwMode="auto">
          <a:xfrm>
            <a:off x="1600200" y="5868988"/>
            <a:ext cx="2590800"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1" name="Rectangle 19">
            <a:extLst>
              <a:ext uri="{FF2B5EF4-FFF2-40B4-BE49-F238E27FC236}">
                <a16:creationId xmlns:a16="http://schemas.microsoft.com/office/drawing/2014/main" id="{03CD8251-FE25-48A2-009E-5278D6B356B1}"/>
              </a:ext>
            </a:extLst>
          </p:cNvPr>
          <p:cNvSpPr>
            <a:spLocks noChangeArrowheads="1"/>
          </p:cNvSpPr>
          <p:nvPr/>
        </p:nvSpPr>
        <p:spPr bwMode="auto">
          <a:xfrm>
            <a:off x="2654300" y="5473700"/>
            <a:ext cx="3841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L</a:t>
            </a:r>
          </a:p>
        </p:txBody>
      </p:sp>
      <p:sp>
        <p:nvSpPr>
          <p:cNvPr id="105492" name="Rectangle 20">
            <a:extLst>
              <a:ext uri="{FF2B5EF4-FFF2-40B4-BE49-F238E27FC236}">
                <a16:creationId xmlns:a16="http://schemas.microsoft.com/office/drawing/2014/main" id="{A56731AC-94B0-4906-707D-D00B7A3D088E}"/>
              </a:ext>
            </a:extLst>
          </p:cNvPr>
          <p:cNvSpPr>
            <a:spLocks noChangeArrowheads="1"/>
          </p:cNvSpPr>
          <p:nvPr/>
        </p:nvSpPr>
        <p:spPr bwMode="auto">
          <a:xfrm>
            <a:off x="749300" y="4787900"/>
            <a:ext cx="4270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d </a:t>
            </a:r>
          </a:p>
        </p:txBody>
      </p:sp>
      <p:sp>
        <p:nvSpPr>
          <p:cNvPr id="105493" name="Rectangle 21">
            <a:extLst>
              <a:ext uri="{FF2B5EF4-FFF2-40B4-BE49-F238E27FC236}">
                <a16:creationId xmlns:a16="http://schemas.microsoft.com/office/drawing/2014/main" id="{CBAA3D12-F63C-2822-F1F7-A401D9712AA0}"/>
              </a:ext>
            </a:extLst>
          </p:cNvPr>
          <p:cNvSpPr>
            <a:spLocks noChangeArrowheads="1"/>
          </p:cNvSpPr>
          <p:nvPr/>
        </p:nvSpPr>
        <p:spPr bwMode="auto">
          <a:xfrm>
            <a:off x="4406900" y="3568700"/>
            <a:ext cx="40957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y </a:t>
            </a:r>
          </a:p>
        </p:txBody>
      </p:sp>
      <p:sp>
        <p:nvSpPr>
          <p:cNvPr id="105494" name="Line 22">
            <a:extLst>
              <a:ext uri="{FF2B5EF4-FFF2-40B4-BE49-F238E27FC236}">
                <a16:creationId xmlns:a16="http://schemas.microsoft.com/office/drawing/2014/main" id="{6F04C77C-B3E3-B267-BF65-C2188F32FCB4}"/>
              </a:ext>
            </a:extLst>
          </p:cNvPr>
          <p:cNvSpPr>
            <a:spLocks noChangeShapeType="1"/>
          </p:cNvSpPr>
          <p:nvPr/>
        </p:nvSpPr>
        <p:spPr bwMode="auto">
          <a:xfrm flipV="1">
            <a:off x="1600200" y="2820988"/>
            <a:ext cx="2590800" cy="22098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5" name="Line 23">
            <a:extLst>
              <a:ext uri="{FF2B5EF4-FFF2-40B4-BE49-F238E27FC236}">
                <a16:creationId xmlns:a16="http://schemas.microsoft.com/office/drawing/2014/main" id="{8808C41D-5B98-6752-9019-F220A626ED78}"/>
              </a:ext>
            </a:extLst>
          </p:cNvPr>
          <p:cNvSpPr>
            <a:spLocks noChangeShapeType="1"/>
          </p:cNvSpPr>
          <p:nvPr/>
        </p:nvSpPr>
        <p:spPr bwMode="auto">
          <a:xfrm>
            <a:off x="1600200" y="4573588"/>
            <a:ext cx="457200" cy="45720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6" name="Rectangle 24">
            <a:extLst>
              <a:ext uri="{FF2B5EF4-FFF2-40B4-BE49-F238E27FC236}">
                <a16:creationId xmlns:a16="http://schemas.microsoft.com/office/drawing/2014/main" id="{2D59A10B-3581-D67F-F411-6667E1DC93B7}"/>
              </a:ext>
            </a:extLst>
          </p:cNvPr>
          <p:cNvSpPr>
            <a:spLocks noChangeArrowheads="1"/>
          </p:cNvSpPr>
          <p:nvPr/>
        </p:nvSpPr>
        <p:spPr bwMode="auto">
          <a:xfrm>
            <a:off x="4254500" y="2425700"/>
            <a:ext cx="4429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P </a:t>
            </a:r>
          </a:p>
        </p:txBody>
      </p:sp>
      <p:sp>
        <p:nvSpPr>
          <p:cNvPr id="105497" name="Line 25">
            <a:extLst>
              <a:ext uri="{FF2B5EF4-FFF2-40B4-BE49-F238E27FC236}">
                <a16:creationId xmlns:a16="http://schemas.microsoft.com/office/drawing/2014/main" id="{EA1D8553-D3BC-772D-9CBB-D0C0A1D357C2}"/>
              </a:ext>
            </a:extLst>
          </p:cNvPr>
          <p:cNvSpPr>
            <a:spLocks noChangeShapeType="1"/>
          </p:cNvSpPr>
          <p:nvPr/>
        </p:nvSpPr>
        <p:spPr bwMode="auto">
          <a:xfrm>
            <a:off x="1600200" y="3963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8" name="Line 26">
            <a:extLst>
              <a:ext uri="{FF2B5EF4-FFF2-40B4-BE49-F238E27FC236}">
                <a16:creationId xmlns:a16="http://schemas.microsoft.com/office/drawing/2014/main" id="{1FF16867-9DA5-0519-F9B7-AE377F4559CE}"/>
              </a:ext>
            </a:extLst>
          </p:cNvPr>
          <p:cNvSpPr>
            <a:spLocks noChangeShapeType="1"/>
          </p:cNvSpPr>
          <p:nvPr/>
        </p:nvSpPr>
        <p:spPr bwMode="auto">
          <a:xfrm>
            <a:off x="1600200" y="3201988"/>
            <a:ext cx="0" cy="533400"/>
          </a:xfrm>
          <a:prstGeom prst="line">
            <a:avLst/>
          </a:prstGeom>
          <a:noFill/>
          <a:ln w="76200">
            <a:solidFill>
              <a:srgbClr val="081D5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499" name="Line 27">
            <a:extLst>
              <a:ext uri="{FF2B5EF4-FFF2-40B4-BE49-F238E27FC236}">
                <a16:creationId xmlns:a16="http://schemas.microsoft.com/office/drawing/2014/main" id="{F71BB0D7-791C-5A5F-CCC3-16E6C2BB9DE7}"/>
              </a:ext>
            </a:extLst>
          </p:cNvPr>
          <p:cNvSpPr>
            <a:spLocks noChangeShapeType="1"/>
          </p:cNvSpPr>
          <p:nvPr/>
        </p:nvSpPr>
        <p:spPr bwMode="auto">
          <a:xfrm flipV="1">
            <a:off x="1600200" y="2819400"/>
            <a:ext cx="2590800" cy="1068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500" name="Line 28">
            <a:extLst>
              <a:ext uri="{FF2B5EF4-FFF2-40B4-BE49-F238E27FC236}">
                <a16:creationId xmlns:a16="http://schemas.microsoft.com/office/drawing/2014/main" id="{56C693D7-1626-3B3C-734E-F505FF0FC78D}"/>
              </a:ext>
            </a:extLst>
          </p:cNvPr>
          <p:cNvSpPr>
            <a:spLocks noChangeShapeType="1"/>
          </p:cNvSpPr>
          <p:nvPr/>
        </p:nvSpPr>
        <p:spPr bwMode="auto">
          <a:xfrm flipV="1">
            <a:off x="1600200" y="2819400"/>
            <a:ext cx="2590800" cy="306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5501" name="Rectangle 29">
            <a:extLst>
              <a:ext uri="{FF2B5EF4-FFF2-40B4-BE49-F238E27FC236}">
                <a16:creationId xmlns:a16="http://schemas.microsoft.com/office/drawing/2014/main" id="{189756CD-D790-FA79-7F05-74FC3034F30F}"/>
              </a:ext>
            </a:extLst>
          </p:cNvPr>
          <p:cNvSpPr>
            <a:spLocks noChangeArrowheads="1"/>
          </p:cNvSpPr>
          <p:nvPr/>
        </p:nvSpPr>
        <p:spPr bwMode="auto">
          <a:xfrm>
            <a:off x="442913" y="6188075"/>
            <a:ext cx="83883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b="1"/>
              <a:t>Such an array of slits is called a “</a:t>
            </a:r>
            <a:r>
              <a:rPr lang="en-US" altLang="en-US" sz="2800" b="1" u="sng"/>
              <a:t>Diffraction Grating</a:t>
            </a:r>
            <a:r>
              <a:rPr lang="en-US" altLang="en-US" sz="2800" b="1"/>
              <a:t>”</a:t>
            </a:r>
          </a:p>
        </p:txBody>
      </p:sp>
      <p:sp>
        <p:nvSpPr>
          <p:cNvPr id="105502" name="Line 30">
            <a:extLst>
              <a:ext uri="{FF2B5EF4-FFF2-40B4-BE49-F238E27FC236}">
                <a16:creationId xmlns:a16="http://schemas.microsoft.com/office/drawing/2014/main" id="{A9397F82-AD6F-E212-8AF3-393296C24D30}"/>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AE62E53C-A28F-86A2-9E9E-03D0AC2F8B7E}"/>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523" name="Rectangle 3">
            <a:extLst>
              <a:ext uri="{FF2B5EF4-FFF2-40B4-BE49-F238E27FC236}">
                <a16:creationId xmlns:a16="http://schemas.microsoft.com/office/drawing/2014/main" id="{FE4160DF-AD01-E077-168A-0D1A1428BF48}"/>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524" name="Rectangle 4">
            <a:extLst>
              <a:ext uri="{FF2B5EF4-FFF2-40B4-BE49-F238E27FC236}">
                <a16:creationId xmlns:a16="http://schemas.microsoft.com/office/drawing/2014/main" id="{911837F5-8B30-7EC1-815F-BAD667009CB0}"/>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525" name="Rectangle 5">
            <a:extLst>
              <a:ext uri="{FF2B5EF4-FFF2-40B4-BE49-F238E27FC236}">
                <a16:creationId xmlns:a16="http://schemas.microsoft.com/office/drawing/2014/main" id="{759EA28F-F0FD-7D4A-D432-1C2D559BC288}"/>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7526" name="Rectangle 6">
            <a:extLst>
              <a:ext uri="{FF2B5EF4-FFF2-40B4-BE49-F238E27FC236}">
                <a16:creationId xmlns:a16="http://schemas.microsoft.com/office/drawing/2014/main" id="{E109B1CC-8116-7FA6-70BF-25E62BF144E9}"/>
              </a:ext>
            </a:extLst>
          </p:cNvPr>
          <p:cNvSpPr>
            <a:spLocks noChangeArrowheads="1"/>
          </p:cNvSpPr>
          <p:nvPr/>
        </p:nvSpPr>
        <p:spPr bwMode="auto">
          <a:xfrm>
            <a:off x="508794" y="1298575"/>
            <a:ext cx="7945438" cy="1809750"/>
          </a:xfrm>
          <a:prstGeom prst="rect">
            <a:avLst/>
          </a:prstGeom>
          <a:noFill/>
          <a:ln w="12700">
            <a:solidFill>
              <a:srgbClr val="00279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solidFill>
                  <a:srgbClr val="00279F"/>
                </a:solidFill>
              </a:rPr>
              <a:t>All of the lines show up at the set of angles given by:</a:t>
            </a:r>
          </a:p>
          <a:p>
            <a:r>
              <a:rPr lang="en-US" altLang="en-US" sz="2800">
                <a:solidFill>
                  <a:srgbClr val="00279F"/>
                </a:solidFill>
              </a:rPr>
              <a:t>             d sin</a:t>
            </a:r>
            <a:r>
              <a:rPr lang="en-US" altLang="en-US" sz="2800">
                <a:solidFill>
                  <a:srgbClr val="00279F"/>
                </a:solidFill>
                <a:latin typeface="Symbol" panose="05050102010706020507" pitchFamily="18" charset="2"/>
              </a:rPr>
              <a:t>q</a:t>
            </a:r>
            <a:r>
              <a:rPr lang="en-US" altLang="en-US" sz="2800">
                <a:solidFill>
                  <a:srgbClr val="00279F"/>
                </a:solidFill>
              </a:rPr>
              <a:t> = (m/N) </a:t>
            </a:r>
            <a:r>
              <a:rPr lang="en-US" altLang="en-US" sz="2800">
                <a:solidFill>
                  <a:srgbClr val="00279F"/>
                </a:solidFill>
                <a:latin typeface="Symbol" panose="05050102010706020507" pitchFamily="18" charset="2"/>
              </a:rPr>
              <a:t>l </a:t>
            </a:r>
            <a:endParaRPr lang="en-US" altLang="en-US" sz="2800">
              <a:solidFill>
                <a:srgbClr val="00279F"/>
              </a:solidFill>
            </a:endParaRPr>
          </a:p>
          <a:p>
            <a:r>
              <a:rPr lang="en-US" altLang="en-US" sz="2800">
                <a:solidFill>
                  <a:srgbClr val="00279F"/>
                </a:solidFill>
              </a:rPr>
              <a:t>(N = number of slits). Most of these are not too bright.</a:t>
            </a:r>
          </a:p>
          <a:p>
            <a:r>
              <a:rPr lang="en-US" altLang="en-US" sz="2800">
                <a:solidFill>
                  <a:srgbClr val="00279F"/>
                </a:solidFill>
              </a:rPr>
              <a:t>The very bright ones are for m a multiple of N.</a:t>
            </a:r>
          </a:p>
        </p:txBody>
      </p:sp>
      <p:sp>
        <p:nvSpPr>
          <p:cNvPr id="107527" name="Rectangle 7">
            <a:extLst>
              <a:ext uri="{FF2B5EF4-FFF2-40B4-BE49-F238E27FC236}">
                <a16:creationId xmlns:a16="http://schemas.microsoft.com/office/drawing/2014/main" id="{BCDB7A85-9AC1-7988-07DE-BDE7B53C2BC4}"/>
              </a:ext>
            </a:extLst>
          </p:cNvPr>
          <p:cNvSpPr>
            <a:spLocks noChangeArrowheads="1"/>
          </p:cNvSpPr>
          <p:nvPr/>
        </p:nvSpPr>
        <p:spPr bwMode="auto">
          <a:xfrm>
            <a:off x="1042988" y="3683000"/>
            <a:ext cx="6096000"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b="1" dirty="0"/>
              <a:t>won’t worry about the math here, just look at the</a:t>
            </a:r>
          </a:p>
          <a:p>
            <a:r>
              <a:rPr lang="en-US" altLang="en-US" b="1" dirty="0"/>
              <a:t>general form:</a:t>
            </a:r>
          </a:p>
        </p:txBody>
      </p:sp>
      <p:grpSp>
        <p:nvGrpSpPr>
          <p:cNvPr id="107528" name="Group 8">
            <a:extLst>
              <a:ext uri="{FF2B5EF4-FFF2-40B4-BE49-F238E27FC236}">
                <a16:creationId xmlns:a16="http://schemas.microsoft.com/office/drawing/2014/main" id="{BA9E232A-209C-1D16-09AF-C2096B69AE5F}"/>
              </a:ext>
            </a:extLst>
          </p:cNvPr>
          <p:cNvGrpSpPr>
            <a:grpSpLocks/>
          </p:cNvGrpSpPr>
          <p:nvPr/>
        </p:nvGrpSpPr>
        <p:grpSpPr bwMode="auto">
          <a:xfrm>
            <a:off x="1447800" y="5181600"/>
            <a:ext cx="5573713" cy="1341438"/>
            <a:chOff x="912" y="3264"/>
            <a:chExt cx="3511" cy="845"/>
          </a:xfrm>
        </p:grpSpPr>
        <p:sp>
          <p:nvSpPr>
            <p:cNvPr id="107529" name="Line 9">
              <a:extLst>
                <a:ext uri="{FF2B5EF4-FFF2-40B4-BE49-F238E27FC236}">
                  <a16:creationId xmlns:a16="http://schemas.microsoft.com/office/drawing/2014/main" id="{505B7335-A13D-89CA-DF36-F029A6E013D7}"/>
                </a:ext>
              </a:extLst>
            </p:cNvPr>
            <p:cNvSpPr>
              <a:spLocks noChangeShapeType="1"/>
            </p:cNvSpPr>
            <p:nvPr/>
          </p:nvSpPr>
          <p:spPr bwMode="auto">
            <a:xfrm flipV="1">
              <a:off x="912" y="4102"/>
              <a:ext cx="29"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0" name="Line 10">
              <a:extLst>
                <a:ext uri="{FF2B5EF4-FFF2-40B4-BE49-F238E27FC236}">
                  <a16:creationId xmlns:a16="http://schemas.microsoft.com/office/drawing/2014/main" id="{57C60DE7-89B0-5E6E-7052-88A541B28841}"/>
                </a:ext>
              </a:extLst>
            </p:cNvPr>
            <p:cNvSpPr>
              <a:spLocks noChangeShapeType="1"/>
            </p:cNvSpPr>
            <p:nvPr/>
          </p:nvSpPr>
          <p:spPr bwMode="auto">
            <a:xfrm flipV="1">
              <a:off x="941" y="4093"/>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1" name="Line 11">
              <a:extLst>
                <a:ext uri="{FF2B5EF4-FFF2-40B4-BE49-F238E27FC236}">
                  <a16:creationId xmlns:a16="http://schemas.microsoft.com/office/drawing/2014/main" id="{D22E7F05-1BCC-221F-BB80-D64EFEE077D2}"/>
                </a:ext>
              </a:extLst>
            </p:cNvPr>
            <p:cNvSpPr>
              <a:spLocks noChangeShapeType="1"/>
            </p:cNvSpPr>
            <p:nvPr/>
          </p:nvSpPr>
          <p:spPr bwMode="auto">
            <a:xfrm>
              <a:off x="969" y="4093"/>
              <a:ext cx="28"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2" name="Line 12">
              <a:extLst>
                <a:ext uri="{FF2B5EF4-FFF2-40B4-BE49-F238E27FC236}">
                  <a16:creationId xmlns:a16="http://schemas.microsoft.com/office/drawing/2014/main" id="{4688809E-8547-0075-32D1-A792CF950BF7}"/>
                </a:ext>
              </a:extLst>
            </p:cNvPr>
            <p:cNvSpPr>
              <a:spLocks noChangeShapeType="1"/>
            </p:cNvSpPr>
            <p:nvPr/>
          </p:nvSpPr>
          <p:spPr bwMode="auto">
            <a:xfrm>
              <a:off x="997" y="4093"/>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3" name="Line 13">
              <a:extLst>
                <a:ext uri="{FF2B5EF4-FFF2-40B4-BE49-F238E27FC236}">
                  <a16:creationId xmlns:a16="http://schemas.microsoft.com/office/drawing/2014/main" id="{D65841C8-551E-6504-AFF6-0A87529CCC2C}"/>
                </a:ext>
              </a:extLst>
            </p:cNvPr>
            <p:cNvSpPr>
              <a:spLocks noChangeShapeType="1"/>
            </p:cNvSpPr>
            <p:nvPr/>
          </p:nvSpPr>
          <p:spPr bwMode="auto">
            <a:xfrm>
              <a:off x="1025"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4" name="Line 14">
              <a:extLst>
                <a:ext uri="{FF2B5EF4-FFF2-40B4-BE49-F238E27FC236}">
                  <a16:creationId xmlns:a16="http://schemas.microsoft.com/office/drawing/2014/main" id="{7A751C82-C9AF-51BA-ABA2-456086E2796A}"/>
                </a:ext>
              </a:extLst>
            </p:cNvPr>
            <p:cNvSpPr>
              <a:spLocks noChangeShapeType="1"/>
            </p:cNvSpPr>
            <p:nvPr/>
          </p:nvSpPr>
          <p:spPr bwMode="auto">
            <a:xfrm flipV="1">
              <a:off x="1053" y="4106"/>
              <a:ext cx="29"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5" name="Line 15">
              <a:extLst>
                <a:ext uri="{FF2B5EF4-FFF2-40B4-BE49-F238E27FC236}">
                  <a16:creationId xmlns:a16="http://schemas.microsoft.com/office/drawing/2014/main" id="{336482B2-1AF1-5D65-9D4B-021DA7AA8494}"/>
                </a:ext>
              </a:extLst>
            </p:cNvPr>
            <p:cNvSpPr>
              <a:spLocks noChangeShapeType="1"/>
            </p:cNvSpPr>
            <p:nvPr/>
          </p:nvSpPr>
          <p:spPr bwMode="auto">
            <a:xfrm flipV="1">
              <a:off x="1082" y="4095"/>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6" name="Line 16">
              <a:extLst>
                <a:ext uri="{FF2B5EF4-FFF2-40B4-BE49-F238E27FC236}">
                  <a16:creationId xmlns:a16="http://schemas.microsoft.com/office/drawing/2014/main" id="{44B57629-9FB3-2463-8E24-55FDA16D591E}"/>
                </a:ext>
              </a:extLst>
            </p:cNvPr>
            <p:cNvSpPr>
              <a:spLocks noChangeShapeType="1"/>
            </p:cNvSpPr>
            <p:nvPr/>
          </p:nvSpPr>
          <p:spPr bwMode="auto">
            <a:xfrm flipV="1">
              <a:off x="1110" y="4088"/>
              <a:ext cx="27"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7" name="Line 17">
              <a:extLst>
                <a:ext uri="{FF2B5EF4-FFF2-40B4-BE49-F238E27FC236}">
                  <a16:creationId xmlns:a16="http://schemas.microsoft.com/office/drawing/2014/main" id="{3CB0508C-D871-F57F-576C-7100A6108740}"/>
                </a:ext>
              </a:extLst>
            </p:cNvPr>
            <p:cNvSpPr>
              <a:spLocks noChangeShapeType="1"/>
            </p:cNvSpPr>
            <p:nvPr/>
          </p:nvSpPr>
          <p:spPr bwMode="auto">
            <a:xfrm>
              <a:off x="1137" y="4088"/>
              <a:ext cx="28" cy="4"/>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8" name="Line 18">
              <a:extLst>
                <a:ext uri="{FF2B5EF4-FFF2-40B4-BE49-F238E27FC236}">
                  <a16:creationId xmlns:a16="http://schemas.microsoft.com/office/drawing/2014/main" id="{7757B2BF-68E8-D19F-AE78-A523D18DD6D8}"/>
                </a:ext>
              </a:extLst>
            </p:cNvPr>
            <p:cNvSpPr>
              <a:spLocks noChangeShapeType="1"/>
            </p:cNvSpPr>
            <p:nvPr/>
          </p:nvSpPr>
          <p:spPr bwMode="auto">
            <a:xfrm>
              <a:off x="1165" y="4092"/>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39" name="Line 19">
              <a:extLst>
                <a:ext uri="{FF2B5EF4-FFF2-40B4-BE49-F238E27FC236}">
                  <a16:creationId xmlns:a16="http://schemas.microsoft.com/office/drawing/2014/main" id="{E5E855AE-57A9-0E29-EE57-67CC6D2B83C4}"/>
                </a:ext>
              </a:extLst>
            </p:cNvPr>
            <p:cNvSpPr>
              <a:spLocks noChangeShapeType="1"/>
            </p:cNvSpPr>
            <p:nvPr/>
          </p:nvSpPr>
          <p:spPr bwMode="auto">
            <a:xfrm>
              <a:off x="1193" y="4104"/>
              <a:ext cx="29"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0" name="Line 20">
              <a:extLst>
                <a:ext uri="{FF2B5EF4-FFF2-40B4-BE49-F238E27FC236}">
                  <a16:creationId xmlns:a16="http://schemas.microsoft.com/office/drawing/2014/main" id="{944E2CA9-7B5C-CEE9-49D6-2E16D8102F15}"/>
                </a:ext>
              </a:extLst>
            </p:cNvPr>
            <p:cNvSpPr>
              <a:spLocks noChangeShapeType="1"/>
            </p:cNvSpPr>
            <p:nvPr/>
          </p:nvSpPr>
          <p:spPr bwMode="auto">
            <a:xfrm flipV="1">
              <a:off x="1222" y="4097"/>
              <a:ext cx="27"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1" name="Line 21">
              <a:extLst>
                <a:ext uri="{FF2B5EF4-FFF2-40B4-BE49-F238E27FC236}">
                  <a16:creationId xmlns:a16="http://schemas.microsoft.com/office/drawing/2014/main" id="{DF20C92E-05C2-717F-37AA-940C10773796}"/>
                </a:ext>
              </a:extLst>
            </p:cNvPr>
            <p:cNvSpPr>
              <a:spLocks noChangeShapeType="1"/>
            </p:cNvSpPr>
            <p:nvPr/>
          </p:nvSpPr>
          <p:spPr bwMode="auto">
            <a:xfrm flipV="1">
              <a:off x="1249" y="4075"/>
              <a:ext cx="28" cy="2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2" name="Line 22">
              <a:extLst>
                <a:ext uri="{FF2B5EF4-FFF2-40B4-BE49-F238E27FC236}">
                  <a16:creationId xmlns:a16="http://schemas.microsoft.com/office/drawing/2014/main" id="{07598448-4D00-A2BA-B955-EEE231C3467C}"/>
                </a:ext>
              </a:extLst>
            </p:cNvPr>
            <p:cNvSpPr>
              <a:spLocks noChangeShapeType="1"/>
            </p:cNvSpPr>
            <p:nvPr/>
          </p:nvSpPr>
          <p:spPr bwMode="auto">
            <a:xfrm flipV="1">
              <a:off x="1277" y="4062"/>
              <a:ext cx="28" cy="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3" name="Line 23">
              <a:extLst>
                <a:ext uri="{FF2B5EF4-FFF2-40B4-BE49-F238E27FC236}">
                  <a16:creationId xmlns:a16="http://schemas.microsoft.com/office/drawing/2014/main" id="{925522D2-4534-3761-7779-9D3EF647BD19}"/>
                </a:ext>
              </a:extLst>
            </p:cNvPr>
            <p:cNvSpPr>
              <a:spLocks noChangeShapeType="1"/>
            </p:cNvSpPr>
            <p:nvPr/>
          </p:nvSpPr>
          <p:spPr bwMode="auto">
            <a:xfrm>
              <a:off x="1305" y="4062"/>
              <a:ext cx="28" cy="1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4" name="Line 24">
              <a:extLst>
                <a:ext uri="{FF2B5EF4-FFF2-40B4-BE49-F238E27FC236}">
                  <a16:creationId xmlns:a16="http://schemas.microsoft.com/office/drawing/2014/main" id="{E2D29CC7-A437-83C3-608E-DE0324812EBE}"/>
                </a:ext>
              </a:extLst>
            </p:cNvPr>
            <p:cNvSpPr>
              <a:spLocks noChangeShapeType="1"/>
            </p:cNvSpPr>
            <p:nvPr/>
          </p:nvSpPr>
          <p:spPr bwMode="auto">
            <a:xfrm>
              <a:off x="1333" y="4077"/>
              <a:ext cx="29" cy="2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5" name="Line 25">
              <a:extLst>
                <a:ext uri="{FF2B5EF4-FFF2-40B4-BE49-F238E27FC236}">
                  <a16:creationId xmlns:a16="http://schemas.microsoft.com/office/drawing/2014/main" id="{D30005D0-009C-1CB9-33D3-1F6F35186808}"/>
                </a:ext>
              </a:extLst>
            </p:cNvPr>
            <p:cNvSpPr>
              <a:spLocks noChangeShapeType="1"/>
            </p:cNvSpPr>
            <p:nvPr/>
          </p:nvSpPr>
          <p:spPr bwMode="auto">
            <a:xfrm flipV="1">
              <a:off x="1362" y="4099"/>
              <a:ext cx="28" cy="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6" name="Line 26">
              <a:extLst>
                <a:ext uri="{FF2B5EF4-FFF2-40B4-BE49-F238E27FC236}">
                  <a16:creationId xmlns:a16="http://schemas.microsoft.com/office/drawing/2014/main" id="{E21E86E9-E857-6D95-544F-404DCE1A5E3A}"/>
                </a:ext>
              </a:extLst>
            </p:cNvPr>
            <p:cNvSpPr>
              <a:spLocks noChangeShapeType="1"/>
            </p:cNvSpPr>
            <p:nvPr/>
          </p:nvSpPr>
          <p:spPr bwMode="auto">
            <a:xfrm flipV="1">
              <a:off x="1390" y="4007"/>
              <a:ext cx="28" cy="9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7" name="Line 27">
              <a:extLst>
                <a:ext uri="{FF2B5EF4-FFF2-40B4-BE49-F238E27FC236}">
                  <a16:creationId xmlns:a16="http://schemas.microsoft.com/office/drawing/2014/main" id="{1B446C1E-0ED8-FA3F-9967-17D908C8E5FA}"/>
                </a:ext>
              </a:extLst>
            </p:cNvPr>
            <p:cNvSpPr>
              <a:spLocks noChangeShapeType="1"/>
            </p:cNvSpPr>
            <p:nvPr/>
          </p:nvSpPr>
          <p:spPr bwMode="auto">
            <a:xfrm flipV="1">
              <a:off x="1418" y="3814"/>
              <a:ext cx="27" cy="19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8" name="Line 28">
              <a:extLst>
                <a:ext uri="{FF2B5EF4-FFF2-40B4-BE49-F238E27FC236}">
                  <a16:creationId xmlns:a16="http://schemas.microsoft.com/office/drawing/2014/main" id="{7DE32838-0133-4C75-6B53-D8C65DFDFE0B}"/>
                </a:ext>
              </a:extLst>
            </p:cNvPr>
            <p:cNvSpPr>
              <a:spLocks noChangeShapeType="1"/>
            </p:cNvSpPr>
            <p:nvPr/>
          </p:nvSpPr>
          <p:spPr bwMode="auto">
            <a:xfrm flipV="1">
              <a:off x="1445" y="3564"/>
              <a:ext cx="28" cy="25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49" name="Line 29">
              <a:extLst>
                <a:ext uri="{FF2B5EF4-FFF2-40B4-BE49-F238E27FC236}">
                  <a16:creationId xmlns:a16="http://schemas.microsoft.com/office/drawing/2014/main" id="{6E750106-7EE7-2F1B-1FAF-3C91A286B05E}"/>
                </a:ext>
              </a:extLst>
            </p:cNvPr>
            <p:cNvSpPr>
              <a:spLocks noChangeShapeType="1"/>
            </p:cNvSpPr>
            <p:nvPr/>
          </p:nvSpPr>
          <p:spPr bwMode="auto">
            <a:xfrm flipV="1">
              <a:off x="1473" y="3350"/>
              <a:ext cx="29" cy="214"/>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0" name="Line 30">
              <a:extLst>
                <a:ext uri="{FF2B5EF4-FFF2-40B4-BE49-F238E27FC236}">
                  <a16:creationId xmlns:a16="http://schemas.microsoft.com/office/drawing/2014/main" id="{AE2AE2FC-B33D-F0E6-7090-E3A39B0B3778}"/>
                </a:ext>
              </a:extLst>
            </p:cNvPr>
            <p:cNvSpPr>
              <a:spLocks noChangeShapeType="1"/>
            </p:cNvSpPr>
            <p:nvPr/>
          </p:nvSpPr>
          <p:spPr bwMode="auto">
            <a:xfrm flipV="1">
              <a:off x="1502" y="3264"/>
              <a:ext cx="28" cy="8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1" name="Line 31">
              <a:extLst>
                <a:ext uri="{FF2B5EF4-FFF2-40B4-BE49-F238E27FC236}">
                  <a16:creationId xmlns:a16="http://schemas.microsoft.com/office/drawing/2014/main" id="{4408E023-435A-B504-9B72-CDE55844F440}"/>
                </a:ext>
              </a:extLst>
            </p:cNvPr>
            <p:cNvSpPr>
              <a:spLocks noChangeShapeType="1"/>
            </p:cNvSpPr>
            <p:nvPr/>
          </p:nvSpPr>
          <p:spPr bwMode="auto">
            <a:xfrm>
              <a:off x="1530" y="3264"/>
              <a:ext cx="28" cy="8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2" name="Line 32">
              <a:extLst>
                <a:ext uri="{FF2B5EF4-FFF2-40B4-BE49-F238E27FC236}">
                  <a16:creationId xmlns:a16="http://schemas.microsoft.com/office/drawing/2014/main" id="{6A7EFC97-7141-8C3B-3A5C-C52E7B919C51}"/>
                </a:ext>
              </a:extLst>
            </p:cNvPr>
            <p:cNvSpPr>
              <a:spLocks noChangeShapeType="1"/>
            </p:cNvSpPr>
            <p:nvPr/>
          </p:nvSpPr>
          <p:spPr bwMode="auto">
            <a:xfrm>
              <a:off x="1558" y="3347"/>
              <a:ext cx="28" cy="2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3" name="Line 33">
              <a:extLst>
                <a:ext uri="{FF2B5EF4-FFF2-40B4-BE49-F238E27FC236}">
                  <a16:creationId xmlns:a16="http://schemas.microsoft.com/office/drawing/2014/main" id="{8F471A39-407A-79E7-37C7-926E02C90CB9}"/>
                </a:ext>
              </a:extLst>
            </p:cNvPr>
            <p:cNvSpPr>
              <a:spLocks noChangeShapeType="1"/>
            </p:cNvSpPr>
            <p:nvPr/>
          </p:nvSpPr>
          <p:spPr bwMode="auto">
            <a:xfrm>
              <a:off x="1586" y="3560"/>
              <a:ext cx="28" cy="25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4" name="Line 34">
              <a:extLst>
                <a:ext uri="{FF2B5EF4-FFF2-40B4-BE49-F238E27FC236}">
                  <a16:creationId xmlns:a16="http://schemas.microsoft.com/office/drawing/2014/main" id="{6F5E4A88-806C-44A0-8AD3-8EAC0674987F}"/>
                </a:ext>
              </a:extLst>
            </p:cNvPr>
            <p:cNvSpPr>
              <a:spLocks noChangeShapeType="1"/>
            </p:cNvSpPr>
            <p:nvPr/>
          </p:nvSpPr>
          <p:spPr bwMode="auto">
            <a:xfrm>
              <a:off x="1614" y="3810"/>
              <a:ext cx="29" cy="19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5" name="Line 35">
              <a:extLst>
                <a:ext uri="{FF2B5EF4-FFF2-40B4-BE49-F238E27FC236}">
                  <a16:creationId xmlns:a16="http://schemas.microsoft.com/office/drawing/2014/main" id="{5FE1B96B-56E2-6F26-EB95-64FFA0B04A3C}"/>
                </a:ext>
              </a:extLst>
            </p:cNvPr>
            <p:cNvSpPr>
              <a:spLocks noChangeShapeType="1"/>
            </p:cNvSpPr>
            <p:nvPr/>
          </p:nvSpPr>
          <p:spPr bwMode="auto">
            <a:xfrm>
              <a:off x="1643" y="4005"/>
              <a:ext cx="28" cy="9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6" name="Line 36">
              <a:extLst>
                <a:ext uri="{FF2B5EF4-FFF2-40B4-BE49-F238E27FC236}">
                  <a16:creationId xmlns:a16="http://schemas.microsoft.com/office/drawing/2014/main" id="{30938530-832E-551E-8A9A-C8997625D4AB}"/>
                </a:ext>
              </a:extLst>
            </p:cNvPr>
            <p:cNvSpPr>
              <a:spLocks noChangeShapeType="1"/>
            </p:cNvSpPr>
            <p:nvPr/>
          </p:nvSpPr>
          <p:spPr bwMode="auto">
            <a:xfrm>
              <a:off x="1671" y="4097"/>
              <a:ext cx="28" cy="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7" name="Line 37">
              <a:extLst>
                <a:ext uri="{FF2B5EF4-FFF2-40B4-BE49-F238E27FC236}">
                  <a16:creationId xmlns:a16="http://schemas.microsoft.com/office/drawing/2014/main" id="{760B0817-9CD2-DDFF-34F7-36E5DCD1C033}"/>
                </a:ext>
              </a:extLst>
            </p:cNvPr>
            <p:cNvSpPr>
              <a:spLocks noChangeShapeType="1"/>
            </p:cNvSpPr>
            <p:nvPr/>
          </p:nvSpPr>
          <p:spPr bwMode="auto">
            <a:xfrm flipV="1">
              <a:off x="1699" y="4078"/>
              <a:ext cx="28" cy="2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8" name="Line 38">
              <a:extLst>
                <a:ext uri="{FF2B5EF4-FFF2-40B4-BE49-F238E27FC236}">
                  <a16:creationId xmlns:a16="http://schemas.microsoft.com/office/drawing/2014/main" id="{0838FC85-0A74-C78D-7548-21F38D73C617}"/>
                </a:ext>
              </a:extLst>
            </p:cNvPr>
            <p:cNvSpPr>
              <a:spLocks noChangeShapeType="1"/>
            </p:cNvSpPr>
            <p:nvPr/>
          </p:nvSpPr>
          <p:spPr bwMode="auto">
            <a:xfrm flipV="1">
              <a:off x="1727" y="4062"/>
              <a:ext cx="28" cy="1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59" name="Line 39">
              <a:extLst>
                <a:ext uri="{FF2B5EF4-FFF2-40B4-BE49-F238E27FC236}">
                  <a16:creationId xmlns:a16="http://schemas.microsoft.com/office/drawing/2014/main" id="{8FA44052-6F9C-62A6-1436-5A7A92A7172C}"/>
                </a:ext>
              </a:extLst>
            </p:cNvPr>
            <p:cNvSpPr>
              <a:spLocks noChangeShapeType="1"/>
            </p:cNvSpPr>
            <p:nvPr/>
          </p:nvSpPr>
          <p:spPr bwMode="auto">
            <a:xfrm>
              <a:off x="1755" y="4062"/>
              <a:ext cx="29" cy="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0" name="Line 40">
              <a:extLst>
                <a:ext uri="{FF2B5EF4-FFF2-40B4-BE49-F238E27FC236}">
                  <a16:creationId xmlns:a16="http://schemas.microsoft.com/office/drawing/2014/main" id="{49E5B9EB-5B44-E70F-BE33-7244B459D34A}"/>
                </a:ext>
              </a:extLst>
            </p:cNvPr>
            <p:cNvSpPr>
              <a:spLocks noChangeShapeType="1"/>
            </p:cNvSpPr>
            <p:nvPr/>
          </p:nvSpPr>
          <p:spPr bwMode="auto">
            <a:xfrm>
              <a:off x="1784" y="4075"/>
              <a:ext cx="28" cy="2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1" name="Line 41">
              <a:extLst>
                <a:ext uri="{FF2B5EF4-FFF2-40B4-BE49-F238E27FC236}">
                  <a16:creationId xmlns:a16="http://schemas.microsoft.com/office/drawing/2014/main" id="{98C669E6-5F14-B4F7-6B82-8BDB504F473F}"/>
                </a:ext>
              </a:extLst>
            </p:cNvPr>
            <p:cNvSpPr>
              <a:spLocks noChangeShapeType="1"/>
            </p:cNvSpPr>
            <p:nvPr/>
          </p:nvSpPr>
          <p:spPr bwMode="auto">
            <a:xfrm>
              <a:off x="1812" y="4097"/>
              <a:ext cx="27"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2" name="Line 42">
              <a:extLst>
                <a:ext uri="{FF2B5EF4-FFF2-40B4-BE49-F238E27FC236}">
                  <a16:creationId xmlns:a16="http://schemas.microsoft.com/office/drawing/2014/main" id="{066BDBB4-6A26-C4B3-7EF0-267C13CC4966}"/>
                </a:ext>
              </a:extLst>
            </p:cNvPr>
            <p:cNvSpPr>
              <a:spLocks noChangeShapeType="1"/>
            </p:cNvSpPr>
            <p:nvPr/>
          </p:nvSpPr>
          <p:spPr bwMode="auto">
            <a:xfrm flipV="1">
              <a:off x="1839" y="4104"/>
              <a:ext cx="28"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3" name="Line 43">
              <a:extLst>
                <a:ext uri="{FF2B5EF4-FFF2-40B4-BE49-F238E27FC236}">
                  <a16:creationId xmlns:a16="http://schemas.microsoft.com/office/drawing/2014/main" id="{D9FF1575-A3B0-A96C-3603-4F3144761186}"/>
                </a:ext>
              </a:extLst>
            </p:cNvPr>
            <p:cNvSpPr>
              <a:spLocks noChangeShapeType="1"/>
            </p:cNvSpPr>
            <p:nvPr/>
          </p:nvSpPr>
          <p:spPr bwMode="auto">
            <a:xfrm flipV="1">
              <a:off x="1867" y="4092"/>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4" name="Line 44">
              <a:extLst>
                <a:ext uri="{FF2B5EF4-FFF2-40B4-BE49-F238E27FC236}">
                  <a16:creationId xmlns:a16="http://schemas.microsoft.com/office/drawing/2014/main" id="{3CC4D183-C17A-A3AA-6F88-DEFBFC545303}"/>
                </a:ext>
              </a:extLst>
            </p:cNvPr>
            <p:cNvSpPr>
              <a:spLocks noChangeShapeType="1"/>
            </p:cNvSpPr>
            <p:nvPr/>
          </p:nvSpPr>
          <p:spPr bwMode="auto">
            <a:xfrm flipV="1">
              <a:off x="1895" y="4088"/>
              <a:ext cx="29" cy="4"/>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5" name="Line 45">
              <a:extLst>
                <a:ext uri="{FF2B5EF4-FFF2-40B4-BE49-F238E27FC236}">
                  <a16:creationId xmlns:a16="http://schemas.microsoft.com/office/drawing/2014/main" id="{DFD89A6E-4AC4-F767-402E-733C661417E8}"/>
                </a:ext>
              </a:extLst>
            </p:cNvPr>
            <p:cNvSpPr>
              <a:spLocks noChangeShapeType="1"/>
            </p:cNvSpPr>
            <p:nvPr/>
          </p:nvSpPr>
          <p:spPr bwMode="auto">
            <a:xfrm>
              <a:off x="1924" y="4088"/>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6" name="Line 46">
              <a:extLst>
                <a:ext uri="{FF2B5EF4-FFF2-40B4-BE49-F238E27FC236}">
                  <a16:creationId xmlns:a16="http://schemas.microsoft.com/office/drawing/2014/main" id="{60679844-625B-2CC8-C122-EB9133A7473B}"/>
                </a:ext>
              </a:extLst>
            </p:cNvPr>
            <p:cNvSpPr>
              <a:spLocks noChangeShapeType="1"/>
            </p:cNvSpPr>
            <p:nvPr/>
          </p:nvSpPr>
          <p:spPr bwMode="auto">
            <a:xfrm>
              <a:off x="1952" y="4095"/>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7" name="Line 47">
              <a:extLst>
                <a:ext uri="{FF2B5EF4-FFF2-40B4-BE49-F238E27FC236}">
                  <a16:creationId xmlns:a16="http://schemas.microsoft.com/office/drawing/2014/main" id="{9B873698-E0DA-6883-7220-E8E76C57F177}"/>
                </a:ext>
              </a:extLst>
            </p:cNvPr>
            <p:cNvSpPr>
              <a:spLocks noChangeShapeType="1"/>
            </p:cNvSpPr>
            <p:nvPr/>
          </p:nvSpPr>
          <p:spPr bwMode="auto">
            <a:xfrm>
              <a:off x="1980" y="4106"/>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8" name="Line 48">
              <a:extLst>
                <a:ext uri="{FF2B5EF4-FFF2-40B4-BE49-F238E27FC236}">
                  <a16:creationId xmlns:a16="http://schemas.microsoft.com/office/drawing/2014/main" id="{30AB6EBE-4F99-52EB-5730-53F99B37E686}"/>
                </a:ext>
              </a:extLst>
            </p:cNvPr>
            <p:cNvSpPr>
              <a:spLocks noChangeShapeType="1"/>
            </p:cNvSpPr>
            <p:nvPr/>
          </p:nvSpPr>
          <p:spPr bwMode="auto">
            <a:xfrm flipV="1">
              <a:off x="2008"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69" name="Line 49">
              <a:extLst>
                <a:ext uri="{FF2B5EF4-FFF2-40B4-BE49-F238E27FC236}">
                  <a16:creationId xmlns:a16="http://schemas.microsoft.com/office/drawing/2014/main" id="{11FC00A8-FE3D-29AF-3C13-AA9F83D21A01}"/>
                </a:ext>
              </a:extLst>
            </p:cNvPr>
            <p:cNvSpPr>
              <a:spLocks noChangeShapeType="1"/>
            </p:cNvSpPr>
            <p:nvPr/>
          </p:nvSpPr>
          <p:spPr bwMode="auto">
            <a:xfrm flipV="1">
              <a:off x="2036" y="4093"/>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0" name="Line 50">
              <a:extLst>
                <a:ext uri="{FF2B5EF4-FFF2-40B4-BE49-F238E27FC236}">
                  <a16:creationId xmlns:a16="http://schemas.microsoft.com/office/drawing/2014/main" id="{5162CFC6-4789-1CC8-1D6B-75699630BE86}"/>
                </a:ext>
              </a:extLst>
            </p:cNvPr>
            <p:cNvSpPr>
              <a:spLocks noChangeShapeType="1"/>
            </p:cNvSpPr>
            <p:nvPr/>
          </p:nvSpPr>
          <p:spPr bwMode="auto">
            <a:xfrm>
              <a:off x="2064" y="4093"/>
              <a:ext cx="28"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1" name="Line 51">
              <a:extLst>
                <a:ext uri="{FF2B5EF4-FFF2-40B4-BE49-F238E27FC236}">
                  <a16:creationId xmlns:a16="http://schemas.microsoft.com/office/drawing/2014/main" id="{636AA559-10CD-8E61-7435-720673604880}"/>
                </a:ext>
              </a:extLst>
            </p:cNvPr>
            <p:cNvSpPr>
              <a:spLocks noChangeShapeType="1"/>
            </p:cNvSpPr>
            <p:nvPr/>
          </p:nvSpPr>
          <p:spPr bwMode="auto">
            <a:xfrm>
              <a:off x="2092" y="4093"/>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2" name="Line 52">
              <a:extLst>
                <a:ext uri="{FF2B5EF4-FFF2-40B4-BE49-F238E27FC236}">
                  <a16:creationId xmlns:a16="http://schemas.microsoft.com/office/drawing/2014/main" id="{514E2E13-E61E-DA81-4B9E-4E9FDE6F695B}"/>
                </a:ext>
              </a:extLst>
            </p:cNvPr>
            <p:cNvSpPr>
              <a:spLocks noChangeShapeType="1"/>
            </p:cNvSpPr>
            <p:nvPr/>
          </p:nvSpPr>
          <p:spPr bwMode="auto">
            <a:xfrm>
              <a:off x="2120" y="4100"/>
              <a:ext cx="27"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3" name="Line 53">
              <a:extLst>
                <a:ext uri="{FF2B5EF4-FFF2-40B4-BE49-F238E27FC236}">
                  <a16:creationId xmlns:a16="http://schemas.microsoft.com/office/drawing/2014/main" id="{AB8D6EF0-4D82-53E9-5FA5-E977168F39F0}"/>
                </a:ext>
              </a:extLst>
            </p:cNvPr>
            <p:cNvSpPr>
              <a:spLocks noChangeShapeType="1"/>
            </p:cNvSpPr>
            <p:nvPr/>
          </p:nvSpPr>
          <p:spPr bwMode="auto">
            <a:xfrm flipV="1">
              <a:off x="2147" y="4106"/>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4" name="Line 54">
              <a:extLst>
                <a:ext uri="{FF2B5EF4-FFF2-40B4-BE49-F238E27FC236}">
                  <a16:creationId xmlns:a16="http://schemas.microsoft.com/office/drawing/2014/main" id="{E5CA2B37-DB79-0432-5FE9-B838426FCDDB}"/>
                </a:ext>
              </a:extLst>
            </p:cNvPr>
            <p:cNvSpPr>
              <a:spLocks noChangeShapeType="1"/>
            </p:cNvSpPr>
            <p:nvPr/>
          </p:nvSpPr>
          <p:spPr bwMode="auto">
            <a:xfrm flipV="1">
              <a:off x="2175" y="4095"/>
              <a:ext cx="29"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5" name="Line 55">
              <a:extLst>
                <a:ext uri="{FF2B5EF4-FFF2-40B4-BE49-F238E27FC236}">
                  <a16:creationId xmlns:a16="http://schemas.microsoft.com/office/drawing/2014/main" id="{881DD750-29FF-C856-AC98-EE490ABC7533}"/>
                </a:ext>
              </a:extLst>
            </p:cNvPr>
            <p:cNvSpPr>
              <a:spLocks noChangeShapeType="1"/>
            </p:cNvSpPr>
            <p:nvPr/>
          </p:nvSpPr>
          <p:spPr bwMode="auto">
            <a:xfrm flipV="1">
              <a:off x="2204" y="4088"/>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6" name="Line 56">
              <a:extLst>
                <a:ext uri="{FF2B5EF4-FFF2-40B4-BE49-F238E27FC236}">
                  <a16:creationId xmlns:a16="http://schemas.microsoft.com/office/drawing/2014/main" id="{179410CF-0706-3FA2-514A-4BDCF0EC7655}"/>
                </a:ext>
              </a:extLst>
            </p:cNvPr>
            <p:cNvSpPr>
              <a:spLocks noChangeShapeType="1"/>
            </p:cNvSpPr>
            <p:nvPr/>
          </p:nvSpPr>
          <p:spPr bwMode="auto">
            <a:xfrm>
              <a:off x="2232" y="4088"/>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7" name="Line 57">
              <a:extLst>
                <a:ext uri="{FF2B5EF4-FFF2-40B4-BE49-F238E27FC236}">
                  <a16:creationId xmlns:a16="http://schemas.microsoft.com/office/drawing/2014/main" id="{6BEDA117-DF07-93B9-9DC3-01F6869D4CD9}"/>
                </a:ext>
              </a:extLst>
            </p:cNvPr>
            <p:cNvSpPr>
              <a:spLocks noChangeShapeType="1"/>
            </p:cNvSpPr>
            <p:nvPr/>
          </p:nvSpPr>
          <p:spPr bwMode="auto">
            <a:xfrm>
              <a:off x="2260" y="4091"/>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8" name="Line 58">
              <a:extLst>
                <a:ext uri="{FF2B5EF4-FFF2-40B4-BE49-F238E27FC236}">
                  <a16:creationId xmlns:a16="http://schemas.microsoft.com/office/drawing/2014/main" id="{347EE94C-6275-1438-FEBB-DD1BA6CE87E9}"/>
                </a:ext>
              </a:extLst>
            </p:cNvPr>
            <p:cNvSpPr>
              <a:spLocks noChangeShapeType="1"/>
            </p:cNvSpPr>
            <p:nvPr/>
          </p:nvSpPr>
          <p:spPr bwMode="auto">
            <a:xfrm>
              <a:off x="2288"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79" name="Line 59">
              <a:extLst>
                <a:ext uri="{FF2B5EF4-FFF2-40B4-BE49-F238E27FC236}">
                  <a16:creationId xmlns:a16="http://schemas.microsoft.com/office/drawing/2014/main" id="{A8CC793B-19C5-01AD-7A1A-76E605E855AD}"/>
                </a:ext>
              </a:extLst>
            </p:cNvPr>
            <p:cNvSpPr>
              <a:spLocks noChangeShapeType="1"/>
            </p:cNvSpPr>
            <p:nvPr/>
          </p:nvSpPr>
          <p:spPr bwMode="auto">
            <a:xfrm flipV="1">
              <a:off x="2316" y="4097"/>
              <a:ext cx="29"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0" name="Line 60">
              <a:extLst>
                <a:ext uri="{FF2B5EF4-FFF2-40B4-BE49-F238E27FC236}">
                  <a16:creationId xmlns:a16="http://schemas.microsoft.com/office/drawing/2014/main" id="{66CB2F55-B14C-E21F-0FA4-C2301AD6B2B0}"/>
                </a:ext>
              </a:extLst>
            </p:cNvPr>
            <p:cNvSpPr>
              <a:spLocks noChangeShapeType="1"/>
            </p:cNvSpPr>
            <p:nvPr/>
          </p:nvSpPr>
          <p:spPr bwMode="auto">
            <a:xfrm flipV="1">
              <a:off x="2345" y="4075"/>
              <a:ext cx="28" cy="2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1" name="Line 61">
              <a:extLst>
                <a:ext uri="{FF2B5EF4-FFF2-40B4-BE49-F238E27FC236}">
                  <a16:creationId xmlns:a16="http://schemas.microsoft.com/office/drawing/2014/main" id="{4D1A6B11-5812-6FC7-F20F-09D12A22ED3A}"/>
                </a:ext>
              </a:extLst>
            </p:cNvPr>
            <p:cNvSpPr>
              <a:spLocks noChangeShapeType="1"/>
            </p:cNvSpPr>
            <p:nvPr/>
          </p:nvSpPr>
          <p:spPr bwMode="auto">
            <a:xfrm flipV="1">
              <a:off x="2373" y="4062"/>
              <a:ext cx="28" cy="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2" name="Line 62">
              <a:extLst>
                <a:ext uri="{FF2B5EF4-FFF2-40B4-BE49-F238E27FC236}">
                  <a16:creationId xmlns:a16="http://schemas.microsoft.com/office/drawing/2014/main" id="{FC8A5342-C0BB-3705-A4FE-B8E29CA81185}"/>
                </a:ext>
              </a:extLst>
            </p:cNvPr>
            <p:cNvSpPr>
              <a:spLocks noChangeShapeType="1"/>
            </p:cNvSpPr>
            <p:nvPr/>
          </p:nvSpPr>
          <p:spPr bwMode="auto">
            <a:xfrm>
              <a:off x="2401" y="4062"/>
              <a:ext cx="28" cy="1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3" name="Line 63">
              <a:extLst>
                <a:ext uri="{FF2B5EF4-FFF2-40B4-BE49-F238E27FC236}">
                  <a16:creationId xmlns:a16="http://schemas.microsoft.com/office/drawing/2014/main" id="{BC3B319C-91F5-DD8A-C31F-F991113A69C5}"/>
                </a:ext>
              </a:extLst>
            </p:cNvPr>
            <p:cNvSpPr>
              <a:spLocks noChangeShapeType="1"/>
            </p:cNvSpPr>
            <p:nvPr/>
          </p:nvSpPr>
          <p:spPr bwMode="auto">
            <a:xfrm>
              <a:off x="2429" y="4077"/>
              <a:ext cx="28" cy="2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4" name="Line 64">
              <a:extLst>
                <a:ext uri="{FF2B5EF4-FFF2-40B4-BE49-F238E27FC236}">
                  <a16:creationId xmlns:a16="http://schemas.microsoft.com/office/drawing/2014/main" id="{8B8E4FB7-AAAC-5F6B-D099-957D624EB4A5}"/>
                </a:ext>
              </a:extLst>
            </p:cNvPr>
            <p:cNvSpPr>
              <a:spLocks noChangeShapeType="1"/>
            </p:cNvSpPr>
            <p:nvPr/>
          </p:nvSpPr>
          <p:spPr bwMode="auto">
            <a:xfrm flipV="1">
              <a:off x="2457" y="4099"/>
              <a:ext cx="29"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5" name="Line 65">
              <a:extLst>
                <a:ext uri="{FF2B5EF4-FFF2-40B4-BE49-F238E27FC236}">
                  <a16:creationId xmlns:a16="http://schemas.microsoft.com/office/drawing/2014/main" id="{E591E23D-04BB-7ED0-7648-C227046EC2E4}"/>
                </a:ext>
              </a:extLst>
            </p:cNvPr>
            <p:cNvSpPr>
              <a:spLocks noChangeShapeType="1"/>
            </p:cNvSpPr>
            <p:nvPr/>
          </p:nvSpPr>
          <p:spPr bwMode="auto">
            <a:xfrm flipV="1">
              <a:off x="2486" y="4008"/>
              <a:ext cx="28" cy="9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6" name="Line 66">
              <a:extLst>
                <a:ext uri="{FF2B5EF4-FFF2-40B4-BE49-F238E27FC236}">
                  <a16:creationId xmlns:a16="http://schemas.microsoft.com/office/drawing/2014/main" id="{400D352C-77E1-7227-6F2F-886BDC64A26F}"/>
                </a:ext>
              </a:extLst>
            </p:cNvPr>
            <p:cNvSpPr>
              <a:spLocks noChangeShapeType="1"/>
            </p:cNvSpPr>
            <p:nvPr/>
          </p:nvSpPr>
          <p:spPr bwMode="auto">
            <a:xfrm flipV="1">
              <a:off x="2514" y="3816"/>
              <a:ext cx="27" cy="19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7" name="Line 67">
              <a:extLst>
                <a:ext uri="{FF2B5EF4-FFF2-40B4-BE49-F238E27FC236}">
                  <a16:creationId xmlns:a16="http://schemas.microsoft.com/office/drawing/2014/main" id="{C113A63F-FFA5-414C-16BD-6C1D3194930F}"/>
                </a:ext>
              </a:extLst>
            </p:cNvPr>
            <p:cNvSpPr>
              <a:spLocks noChangeShapeType="1"/>
            </p:cNvSpPr>
            <p:nvPr/>
          </p:nvSpPr>
          <p:spPr bwMode="auto">
            <a:xfrm flipV="1">
              <a:off x="2541" y="3566"/>
              <a:ext cx="28" cy="25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8" name="Line 68">
              <a:extLst>
                <a:ext uri="{FF2B5EF4-FFF2-40B4-BE49-F238E27FC236}">
                  <a16:creationId xmlns:a16="http://schemas.microsoft.com/office/drawing/2014/main" id="{49088922-4D1E-4458-6337-D103E8DDD849}"/>
                </a:ext>
              </a:extLst>
            </p:cNvPr>
            <p:cNvSpPr>
              <a:spLocks noChangeShapeType="1"/>
            </p:cNvSpPr>
            <p:nvPr/>
          </p:nvSpPr>
          <p:spPr bwMode="auto">
            <a:xfrm flipV="1">
              <a:off x="2569" y="3351"/>
              <a:ext cx="29" cy="21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89" name="Line 69">
              <a:extLst>
                <a:ext uri="{FF2B5EF4-FFF2-40B4-BE49-F238E27FC236}">
                  <a16:creationId xmlns:a16="http://schemas.microsoft.com/office/drawing/2014/main" id="{0901149A-CD20-1DD5-1246-FE02C05B2FB9}"/>
                </a:ext>
              </a:extLst>
            </p:cNvPr>
            <p:cNvSpPr>
              <a:spLocks noChangeShapeType="1"/>
            </p:cNvSpPr>
            <p:nvPr/>
          </p:nvSpPr>
          <p:spPr bwMode="auto">
            <a:xfrm flipV="1">
              <a:off x="2598" y="3264"/>
              <a:ext cx="28" cy="8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0" name="Line 70">
              <a:extLst>
                <a:ext uri="{FF2B5EF4-FFF2-40B4-BE49-F238E27FC236}">
                  <a16:creationId xmlns:a16="http://schemas.microsoft.com/office/drawing/2014/main" id="{0D09A9D8-B3E9-AEA9-81A1-F192A8905021}"/>
                </a:ext>
              </a:extLst>
            </p:cNvPr>
            <p:cNvSpPr>
              <a:spLocks noChangeShapeType="1"/>
            </p:cNvSpPr>
            <p:nvPr/>
          </p:nvSpPr>
          <p:spPr bwMode="auto">
            <a:xfrm>
              <a:off x="2626" y="3264"/>
              <a:ext cx="28" cy="8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1" name="Line 71">
              <a:extLst>
                <a:ext uri="{FF2B5EF4-FFF2-40B4-BE49-F238E27FC236}">
                  <a16:creationId xmlns:a16="http://schemas.microsoft.com/office/drawing/2014/main" id="{23B2A36E-964F-A396-E7CE-EC1578AEAE2E}"/>
                </a:ext>
              </a:extLst>
            </p:cNvPr>
            <p:cNvSpPr>
              <a:spLocks noChangeShapeType="1"/>
            </p:cNvSpPr>
            <p:nvPr/>
          </p:nvSpPr>
          <p:spPr bwMode="auto">
            <a:xfrm>
              <a:off x="2654" y="3346"/>
              <a:ext cx="28" cy="2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2" name="Line 72">
              <a:extLst>
                <a:ext uri="{FF2B5EF4-FFF2-40B4-BE49-F238E27FC236}">
                  <a16:creationId xmlns:a16="http://schemas.microsoft.com/office/drawing/2014/main" id="{E3E82F95-17D5-B949-D6EB-617BFDEDA667}"/>
                </a:ext>
              </a:extLst>
            </p:cNvPr>
            <p:cNvSpPr>
              <a:spLocks noChangeShapeType="1"/>
            </p:cNvSpPr>
            <p:nvPr/>
          </p:nvSpPr>
          <p:spPr bwMode="auto">
            <a:xfrm>
              <a:off x="2682" y="3558"/>
              <a:ext cx="28" cy="25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3" name="Line 73">
              <a:extLst>
                <a:ext uri="{FF2B5EF4-FFF2-40B4-BE49-F238E27FC236}">
                  <a16:creationId xmlns:a16="http://schemas.microsoft.com/office/drawing/2014/main" id="{3A329A66-AB99-EB29-B9D6-4AAB94BDA30B}"/>
                </a:ext>
              </a:extLst>
            </p:cNvPr>
            <p:cNvSpPr>
              <a:spLocks noChangeShapeType="1"/>
            </p:cNvSpPr>
            <p:nvPr/>
          </p:nvSpPr>
          <p:spPr bwMode="auto">
            <a:xfrm>
              <a:off x="2710" y="3809"/>
              <a:ext cx="29" cy="19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4" name="Line 74">
              <a:extLst>
                <a:ext uri="{FF2B5EF4-FFF2-40B4-BE49-F238E27FC236}">
                  <a16:creationId xmlns:a16="http://schemas.microsoft.com/office/drawing/2014/main" id="{B814A057-C9C1-C67D-7C07-D6F90E3170D6}"/>
                </a:ext>
              </a:extLst>
            </p:cNvPr>
            <p:cNvSpPr>
              <a:spLocks noChangeShapeType="1"/>
            </p:cNvSpPr>
            <p:nvPr/>
          </p:nvSpPr>
          <p:spPr bwMode="auto">
            <a:xfrm>
              <a:off x="2739" y="4004"/>
              <a:ext cx="28" cy="9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5" name="Line 75">
              <a:extLst>
                <a:ext uri="{FF2B5EF4-FFF2-40B4-BE49-F238E27FC236}">
                  <a16:creationId xmlns:a16="http://schemas.microsoft.com/office/drawing/2014/main" id="{9FAD6DCD-CE06-27EE-6E20-4AC6A869B939}"/>
                </a:ext>
              </a:extLst>
            </p:cNvPr>
            <p:cNvSpPr>
              <a:spLocks noChangeShapeType="1"/>
            </p:cNvSpPr>
            <p:nvPr/>
          </p:nvSpPr>
          <p:spPr bwMode="auto">
            <a:xfrm>
              <a:off x="2767" y="4097"/>
              <a:ext cx="28" cy="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6" name="Line 76">
              <a:extLst>
                <a:ext uri="{FF2B5EF4-FFF2-40B4-BE49-F238E27FC236}">
                  <a16:creationId xmlns:a16="http://schemas.microsoft.com/office/drawing/2014/main" id="{C3082D77-F930-B139-3A78-80617998C859}"/>
                </a:ext>
              </a:extLst>
            </p:cNvPr>
            <p:cNvSpPr>
              <a:spLocks noChangeShapeType="1"/>
            </p:cNvSpPr>
            <p:nvPr/>
          </p:nvSpPr>
          <p:spPr bwMode="auto">
            <a:xfrm flipV="1">
              <a:off x="2795" y="4078"/>
              <a:ext cx="28" cy="2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7" name="Line 77">
              <a:extLst>
                <a:ext uri="{FF2B5EF4-FFF2-40B4-BE49-F238E27FC236}">
                  <a16:creationId xmlns:a16="http://schemas.microsoft.com/office/drawing/2014/main" id="{DB3C3F50-EC14-D63D-9D3D-8E7630624E4D}"/>
                </a:ext>
              </a:extLst>
            </p:cNvPr>
            <p:cNvSpPr>
              <a:spLocks noChangeShapeType="1"/>
            </p:cNvSpPr>
            <p:nvPr/>
          </p:nvSpPr>
          <p:spPr bwMode="auto">
            <a:xfrm flipV="1">
              <a:off x="2823" y="4062"/>
              <a:ext cx="26" cy="1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8" name="Line 78">
              <a:extLst>
                <a:ext uri="{FF2B5EF4-FFF2-40B4-BE49-F238E27FC236}">
                  <a16:creationId xmlns:a16="http://schemas.microsoft.com/office/drawing/2014/main" id="{5D4A557C-B4A1-C50A-C323-5095D718C65D}"/>
                </a:ext>
              </a:extLst>
            </p:cNvPr>
            <p:cNvSpPr>
              <a:spLocks noChangeShapeType="1"/>
            </p:cNvSpPr>
            <p:nvPr/>
          </p:nvSpPr>
          <p:spPr bwMode="auto">
            <a:xfrm>
              <a:off x="2849" y="4062"/>
              <a:ext cx="29"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599" name="Line 79">
              <a:extLst>
                <a:ext uri="{FF2B5EF4-FFF2-40B4-BE49-F238E27FC236}">
                  <a16:creationId xmlns:a16="http://schemas.microsoft.com/office/drawing/2014/main" id="{B1A18799-2739-A725-EF11-7FA38157713B}"/>
                </a:ext>
              </a:extLst>
            </p:cNvPr>
            <p:cNvSpPr>
              <a:spLocks noChangeShapeType="1"/>
            </p:cNvSpPr>
            <p:nvPr/>
          </p:nvSpPr>
          <p:spPr bwMode="auto">
            <a:xfrm>
              <a:off x="2878" y="4074"/>
              <a:ext cx="28" cy="2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0" name="Line 80">
              <a:extLst>
                <a:ext uri="{FF2B5EF4-FFF2-40B4-BE49-F238E27FC236}">
                  <a16:creationId xmlns:a16="http://schemas.microsoft.com/office/drawing/2014/main" id="{5098D2ED-9C05-CD0F-6C72-D4A8BE84D591}"/>
                </a:ext>
              </a:extLst>
            </p:cNvPr>
            <p:cNvSpPr>
              <a:spLocks noChangeShapeType="1"/>
            </p:cNvSpPr>
            <p:nvPr/>
          </p:nvSpPr>
          <p:spPr bwMode="auto">
            <a:xfrm>
              <a:off x="2906" y="4097"/>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1" name="Line 81">
              <a:extLst>
                <a:ext uri="{FF2B5EF4-FFF2-40B4-BE49-F238E27FC236}">
                  <a16:creationId xmlns:a16="http://schemas.microsoft.com/office/drawing/2014/main" id="{82F3BAF8-642E-739E-C55B-5EE6270276A7}"/>
                </a:ext>
              </a:extLst>
            </p:cNvPr>
            <p:cNvSpPr>
              <a:spLocks noChangeShapeType="1"/>
            </p:cNvSpPr>
            <p:nvPr/>
          </p:nvSpPr>
          <p:spPr bwMode="auto">
            <a:xfrm flipV="1">
              <a:off x="2934" y="4104"/>
              <a:ext cx="28"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2" name="Line 82">
              <a:extLst>
                <a:ext uri="{FF2B5EF4-FFF2-40B4-BE49-F238E27FC236}">
                  <a16:creationId xmlns:a16="http://schemas.microsoft.com/office/drawing/2014/main" id="{80B8CA4B-B924-C7CB-0FCC-AD092D790C3E}"/>
                </a:ext>
              </a:extLst>
            </p:cNvPr>
            <p:cNvSpPr>
              <a:spLocks noChangeShapeType="1"/>
            </p:cNvSpPr>
            <p:nvPr/>
          </p:nvSpPr>
          <p:spPr bwMode="auto">
            <a:xfrm flipV="1">
              <a:off x="2962" y="4092"/>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3" name="Line 83">
              <a:extLst>
                <a:ext uri="{FF2B5EF4-FFF2-40B4-BE49-F238E27FC236}">
                  <a16:creationId xmlns:a16="http://schemas.microsoft.com/office/drawing/2014/main" id="{80DA46B6-ACF0-9D11-919B-DCE162E39783}"/>
                </a:ext>
              </a:extLst>
            </p:cNvPr>
            <p:cNvSpPr>
              <a:spLocks noChangeShapeType="1"/>
            </p:cNvSpPr>
            <p:nvPr/>
          </p:nvSpPr>
          <p:spPr bwMode="auto">
            <a:xfrm flipV="1">
              <a:off x="2990" y="4088"/>
              <a:ext cx="29" cy="4"/>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4" name="Line 84">
              <a:extLst>
                <a:ext uri="{FF2B5EF4-FFF2-40B4-BE49-F238E27FC236}">
                  <a16:creationId xmlns:a16="http://schemas.microsoft.com/office/drawing/2014/main" id="{C14F056C-06BB-B775-30DF-4ADA84ED1065}"/>
                </a:ext>
              </a:extLst>
            </p:cNvPr>
            <p:cNvSpPr>
              <a:spLocks noChangeShapeType="1"/>
            </p:cNvSpPr>
            <p:nvPr/>
          </p:nvSpPr>
          <p:spPr bwMode="auto">
            <a:xfrm>
              <a:off x="3019" y="4088"/>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5" name="Line 85">
              <a:extLst>
                <a:ext uri="{FF2B5EF4-FFF2-40B4-BE49-F238E27FC236}">
                  <a16:creationId xmlns:a16="http://schemas.microsoft.com/office/drawing/2014/main" id="{116AEBA7-692B-CBAD-E769-ABDD3ECDEE5E}"/>
                </a:ext>
              </a:extLst>
            </p:cNvPr>
            <p:cNvSpPr>
              <a:spLocks noChangeShapeType="1"/>
            </p:cNvSpPr>
            <p:nvPr/>
          </p:nvSpPr>
          <p:spPr bwMode="auto">
            <a:xfrm>
              <a:off x="3047" y="4095"/>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6" name="Line 86">
              <a:extLst>
                <a:ext uri="{FF2B5EF4-FFF2-40B4-BE49-F238E27FC236}">
                  <a16:creationId xmlns:a16="http://schemas.microsoft.com/office/drawing/2014/main" id="{2735A5ED-3204-3D1F-84A4-7CD0789BBBAD}"/>
                </a:ext>
              </a:extLst>
            </p:cNvPr>
            <p:cNvSpPr>
              <a:spLocks noChangeShapeType="1"/>
            </p:cNvSpPr>
            <p:nvPr/>
          </p:nvSpPr>
          <p:spPr bwMode="auto">
            <a:xfrm>
              <a:off x="3075" y="4106"/>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7" name="Line 87">
              <a:extLst>
                <a:ext uri="{FF2B5EF4-FFF2-40B4-BE49-F238E27FC236}">
                  <a16:creationId xmlns:a16="http://schemas.microsoft.com/office/drawing/2014/main" id="{EA3ADCB4-36E7-D9CE-E58D-2D26A2EDDD50}"/>
                </a:ext>
              </a:extLst>
            </p:cNvPr>
            <p:cNvSpPr>
              <a:spLocks noChangeShapeType="1"/>
            </p:cNvSpPr>
            <p:nvPr/>
          </p:nvSpPr>
          <p:spPr bwMode="auto">
            <a:xfrm flipV="1">
              <a:off x="3103"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8" name="Line 88">
              <a:extLst>
                <a:ext uri="{FF2B5EF4-FFF2-40B4-BE49-F238E27FC236}">
                  <a16:creationId xmlns:a16="http://schemas.microsoft.com/office/drawing/2014/main" id="{BC2CCD6B-5131-A76E-2616-782BCC03444D}"/>
                </a:ext>
              </a:extLst>
            </p:cNvPr>
            <p:cNvSpPr>
              <a:spLocks noChangeShapeType="1"/>
            </p:cNvSpPr>
            <p:nvPr/>
          </p:nvSpPr>
          <p:spPr bwMode="auto">
            <a:xfrm flipV="1">
              <a:off x="3131" y="4093"/>
              <a:ext cx="29"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09" name="Line 89">
              <a:extLst>
                <a:ext uri="{FF2B5EF4-FFF2-40B4-BE49-F238E27FC236}">
                  <a16:creationId xmlns:a16="http://schemas.microsoft.com/office/drawing/2014/main" id="{8C3A69F5-DE20-4A2B-DA4D-55C9C6CDE22E}"/>
                </a:ext>
              </a:extLst>
            </p:cNvPr>
            <p:cNvSpPr>
              <a:spLocks noChangeShapeType="1"/>
            </p:cNvSpPr>
            <p:nvPr/>
          </p:nvSpPr>
          <p:spPr bwMode="auto">
            <a:xfrm>
              <a:off x="3160" y="4093"/>
              <a:ext cx="28"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0" name="Line 90">
              <a:extLst>
                <a:ext uri="{FF2B5EF4-FFF2-40B4-BE49-F238E27FC236}">
                  <a16:creationId xmlns:a16="http://schemas.microsoft.com/office/drawing/2014/main" id="{E8449DC2-DA23-734C-0195-EFD22103ABE7}"/>
                </a:ext>
              </a:extLst>
            </p:cNvPr>
            <p:cNvSpPr>
              <a:spLocks noChangeShapeType="1"/>
            </p:cNvSpPr>
            <p:nvPr/>
          </p:nvSpPr>
          <p:spPr bwMode="auto">
            <a:xfrm>
              <a:off x="3188" y="4093"/>
              <a:ext cx="27"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1" name="Line 91">
              <a:extLst>
                <a:ext uri="{FF2B5EF4-FFF2-40B4-BE49-F238E27FC236}">
                  <a16:creationId xmlns:a16="http://schemas.microsoft.com/office/drawing/2014/main" id="{314B2CE5-447F-46D7-BCD2-AAF975740BBF}"/>
                </a:ext>
              </a:extLst>
            </p:cNvPr>
            <p:cNvSpPr>
              <a:spLocks noChangeShapeType="1"/>
            </p:cNvSpPr>
            <p:nvPr/>
          </p:nvSpPr>
          <p:spPr bwMode="auto">
            <a:xfrm>
              <a:off x="3215" y="4100"/>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2" name="Line 92">
              <a:extLst>
                <a:ext uri="{FF2B5EF4-FFF2-40B4-BE49-F238E27FC236}">
                  <a16:creationId xmlns:a16="http://schemas.microsoft.com/office/drawing/2014/main" id="{DF78D47F-2EA3-FA6D-984D-77A5A8DD5204}"/>
                </a:ext>
              </a:extLst>
            </p:cNvPr>
            <p:cNvSpPr>
              <a:spLocks noChangeShapeType="1"/>
            </p:cNvSpPr>
            <p:nvPr/>
          </p:nvSpPr>
          <p:spPr bwMode="auto">
            <a:xfrm flipV="1">
              <a:off x="3243" y="4107"/>
              <a:ext cx="28" cy="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3" name="Line 93">
              <a:extLst>
                <a:ext uri="{FF2B5EF4-FFF2-40B4-BE49-F238E27FC236}">
                  <a16:creationId xmlns:a16="http://schemas.microsoft.com/office/drawing/2014/main" id="{C53E0A06-1274-DDE7-9A6A-D70AD524C2CD}"/>
                </a:ext>
              </a:extLst>
            </p:cNvPr>
            <p:cNvSpPr>
              <a:spLocks noChangeShapeType="1"/>
            </p:cNvSpPr>
            <p:nvPr/>
          </p:nvSpPr>
          <p:spPr bwMode="auto">
            <a:xfrm flipV="1">
              <a:off x="3271" y="4096"/>
              <a:ext cx="29"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4" name="Line 94">
              <a:extLst>
                <a:ext uri="{FF2B5EF4-FFF2-40B4-BE49-F238E27FC236}">
                  <a16:creationId xmlns:a16="http://schemas.microsoft.com/office/drawing/2014/main" id="{29A06BC8-A2E1-276A-76A0-5BBD999855EB}"/>
                </a:ext>
              </a:extLst>
            </p:cNvPr>
            <p:cNvSpPr>
              <a:spLocks noChangeShapeType="1"/>
            </p:cNvSpPr>
            <p:nvPr/>
          </p:nvSpPr>
          <p:spPr bwMode="auto">
            <a:xfrm flipV="1">
              <a:off x="3300" y="4088"/>
              <a:ext cx="28" cy="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5" name="Line 95">
              <a:extLst>
                <a:ext uri="{FF2B5EF4-FFF2-40B4-BE49-F238E27FC236}">
                  <a16:creationId xmlns:a16="http://schemas.microsoft.com/office/drawing/2014/main" id="{3AC5E9DD-F178-87B0-6E57-6B3126C04C13}"/>
                </a:ext>
              </a:extLst>
            </p:cNvPr>
            <p:cNvSpPr>
              <a:spLocks noChangeShapeType="1"/>
            </p:cNvSpPr>
            <p:nvPr/>
          </p:nvSpPr>
          <p:spPr bwMode="auto">
            <a:xfrm>
              <a:off x="3328" y="4088"/>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6" name="Line 96">
              <a:extLst>
                <a:ext uri="{FF2B5EF4-FFF2-40B4-BE49-F238E27FC236}">
                  <a16:creationId xmlns:a16="http://schemas.microsoft.com/office/drawing/2014/main" id="{0AE4EFF1-4377-E434-8AD3-361925A1CEDB}"/>
                </a:ext>
              </a:extLst>
            </p:cNvPr>
            <p:cNvSpPr>
              <a:spLocks noChangeShapeType="1"/>
            </p:cNvSpPr>
            <p:nvPr/>
          </p:nvSpPr>
          <p:spPr bwMode="auto">
            <a:xfrm>
              <a:off x="3356" y="4091"/>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7" name="Line 97">
              <a:extLst>
                <a:ext uri="{FF2B5EF4-FFF2-40B4-BE49-F238E27FC236}">
                  <a16:creationId xmlns:a16="http://schemas.microsoft.com/office/drawing/2014/main" id="{702B4AFD-E548-62BC-8D1E-8B56954C1FBD}"/>
                </a:ext>
              </a:extLst>
            </p:cNvPr>
            <p:cNvSpPr>
              <a:spLocks noChangeShapeType="1"/>
            </p:cNvSpPr>
            <p:nvPr/>
          </p:nvSpPr>
          <p:spPr bwMode="auto">
            <a:xfrm>
              <a:off x="3384"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8" name="Line 98">
              <a:extLst>
                <a:ext uri="{FF2B5EF4-FFF2-40B4-BE49-F238E27FC236}">
                  <a16:creationId xmlns:a16="http://schemas.microsoft.com/office/drawing/2014/main" id="{2A155B9F-F212-0112-4C13-4D174A06F8FC}"/>
                </a:ext>
              </a:extLst>
            </p:cNvPr>
            <p:cNvSpPr>
              <a:spLocks noChangeShapeType="1"/>
            </p:cNvSpPr>
            <p:nvPr/>
          </p:nvSpPr>
          <p:spPr bwMode="auto">
            <a:xfrm flipV="1">
              <a:off x="3412" y="4097"/>
              <a:ext cx="29"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19" name="Line 99">
              <a:extLst>
                <a:ext uri="{FF2B5EF4-FFF2-40B4-BE49-F238E27FC236}">
                  <a16:creationId xmlns:a16="http://schemas.microsoft.com/office/drawing/2014/main" id="{EDBD93EA-4D3B-F95A-C60C-1B0C2126838F}"/>
                </a:ext>
              </a:extLst>
            </p:cNvPr>
            <p:cNvSpPr>
              <a:spLocks noChangeShapeType="1"/>
            </p:cNvSpPr>
            <p:nvPr/>
          </p:nvSpPr>
          <p:spPr bwMode="auto">
            <a:xfrm flipV="1">
              <a:off x="3441" y="4075"/>
              <a:ext cx="28" cy="2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0" name="Line 100">
              <a:extLst>
                <a:ext uri="{FF2B5EF4-FFF2-40B4-BE49-F238E27FC236}">
                  <a16:creationId xmlns:a16="http://schemas.microsoft.com/office/drawing/2014/main" id="{D64D064A-6917-C85A-D755-525E6381998D}"/>
                </a:ext>
              </a:extLst>
            </p:cNvPr>
            <p:cNvSpPr>
              <a:spLocks noChangeShapeType="1"/>
            </p:cNvSpPr>
            <p:nvPr/>
          </p:nvSpPr>
          <p:spPr bwMode="auto">
            <a:xfrm flipV="1">
              <a:off x="3469" y="4062"/>
              <a:ext cx="28" cy="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1" name="Line 101">
              <a:extLst>
                <a:ext uri="{FF2B5EF4-FFF2-40B4-BE49-F238E27FC236}">
                  <a16:creationId xmlns:a16="http://schemas.microsoft.com/office/drawing/2014/main" id="{CE8BBFA9-0257-008E-4BB1-FD1577863D45}"/>
                </a:ext>
              </a:extLst>
            </p:cNvPr>
            <p:cNvSpPr>
              <a:spLocks noChangeShapeType="1"/>
            </p:cNvSpPr>
            <p:nvPr/>
          </p:nvSpPr>
          <p:spPr bwMode="auto">
            <a:xfrm>
              <a:off x="3497" y="4062"/>
              <a:ext cx="28" cy="1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2" name="Line 102">
              <a:extLst>
                <a:ext uri="{FF2B5EF4-FFF2-40B4-BE49-F238E27FC236}">
                  <a16:creationId xmlns:a16="http://schemas.microsoft.com/office/drawing/2014/main" id="{BB31CAC8-E062-0F88-3CC8-450F8C38BE42}"/>
                </a:ext>
              </a:extLst>
            </p:cNvPr>
            <p:cNvSpPr>
              <a:spLocks noChangeShapeType="1"/>
            </p:cNvSpPr>
            <p:nvPr/>
          </p:nvSpPr>
          <p:spPr bwMode="auto">
            <a:xfrm>
              <a:off x="3525" y="4077"/>
              <a:ext cx="28" cy="2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3" name="Line 103">
              <a:extLst>
                <a:ext uri="{FF2B5EF4-FFF2-40B4-BE49-F238E27FC236}">
                  <a16:creationId xmlns:a16="http://schemas.microsoft.com/office/drawing/2014/main" id="{6A26BC66-F31F-5B47-AC7A-9786219F1043}"/>
                </a:ext>
              </a:extLst>
            </p:cNvPr>
            <p:cNvSpPr>
              <a:spLocks noChangeShapeType="1"/>
            </p:cNvSpPr>
            <p:nvPr/>
          </p:nvSpPr>
          <p:spPr bwMode="auto">
            <a:xfrm flipV="1">
              <a:off x="3553" y="4099"/>
              <a:ext cx="29"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4" name="Line 104">
              <a:extLst>
                <a:ext uri="{FF2B5EF4-FFF2-40B4-BE49-F238E27FC236}">
                  <a16:creationId xmlns:a16="http://schemas.microsoft.com/office/drawing/2014/main" id="{2CA33886-454D-64E8-1EEF-41858DA65405}"/>
                </a:ext>
              </a:extLst>
            </p:cNvPr>
            <p:cNvSpPr>
              <a:spLocks noChangeShapeType="1"/>
            </p:cNvSpPr>
            <p:nvPr/>
          </p:nvSpPr>
          <p:spPr bwMode="auto">
            <a:xfrm flipV="1">
              <a:off x="3582" y="4009"/>
              <a:ext cx="28" cy="9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5" name="Line 105">
              <a:extLst>
                <a:ext uri="{FF2B5EF4-FFF2-40B4-BE49-F238E27FC236}">
                  <a16:creationId xmlns:a16="http://schemas.microsoft.com/office/drawing/2014/main" id="{9B51224C-B40D-94B5-0C82-5E440F75F5B6}"/>
                </a:ext>
              </a:extLst>
            </p:cNvPr>
            <p:cNvSpPr>
              <a:spLocks noChangeShapeType="1"/>
            </p:cNvSpPr>
            <p:nvPr/>
          </p:nvSpPr>
          <p:spPr bwMode="auto">
            <a:xfrm flipV="1">
              <a:off x="3610" y="3818"/>
              <a:ext cx="26" cy="19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6" name="Line 106">
              <a:extLst>
                <a:ext uri="{FF2B5EF4-FFF2-40B4-BE49-F238E27FC236}">
                  <a16:creationId xmlns:a16="http://schemas.microsoft.com/office/drawing/2014/main" id="{6C67BB15-E69E-C354-57C4-9B705F079013}"/>
                </a:ext>
              </a:extLst>
            </p:cNvPr>
            <p:cNvSpPr>
              <a:spLocks noChangeShapeType="1"/>
            </p:cNvSpPr>
            <p:nvPr/>
          </p:nvSpPr>
          <p:spPr bwMode="auto">
            <a:xfrm flipV="1">
              <a:off x="3636" y="3568"/>
              <a:ext cx="28" cy="25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7" name="Line 107">
              <a:extLst>
                <a:ext uri="{FF2B5EF4-FFF2-40B4-BE49-F238E27FC236}">
                  <a16:creationId xmlns:a16="http://schemas.microsoft.com/office/drawing/2014/main" id="{4C7B57A6-0085-B401-3860-97AF783C625F}"/>
                </a:ext>
              </a:extLst>
            </p:cNvPr>
            <p:cNvSpPr>
              <a:spLocks noChangeShapeType="1"/>
            </p:cNvSpPr>
            <p:nvPr/>
          </p:nvSpPr>
          <p:spPr bwMode="auto">
            <a:xfrm flipV="1">
              <a:off x="3664" y="3352"/>
              <a:ext cx="28" cy="21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8" name="Line 108">
              <a:extLst>
                <a:ext uri="{FF2B5EF4-FFF2-40B4-BE49-F238E27FC236}">
                  <a16:creationId xmlns:a16="http://schemas.microsoft.com/office/drawing/2014/main" id="{A46D289A-E5ED-BD62-026C-B727391D505A}"/>
                </a:ext>
              </a:extLst>
            </p:cNvPr>
            <p:cNvSpPr>
              <a:spLocks noChangeShapeType="1"/>
            </p:cNvSpPr>
            <p:nvPr/>
          </p:nvSpPr>
          <p:spPr bwMode="auto">
            <a:xfrm flipV="1">
              <a:off x="3692" y="3264"/>
              <a:ext cx="29" cy="8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29" name="Line 109">
              <a:extLst>
                <a:ext uri="{FF2B5EF4-FFF2-40B4-BE49-F238E27FC236}">
                  <a16:creationId xmlns:a16="http://schemas.microsoft.com/office/drawing/2014/main" id="{A62309F7-D791-E8E2-E4D7-4F46D1EB53C7}"/>
                </a:ext>
              </a:extLst>
            </p:cNvPr>
            <p:cNvSpPr>
              <a:spLocks noChangeShapeType="1"/>
            </p:cNvSpPr>
            <p:nvPr/>
          </p:nvSpPr>
          <p:spPr bwMode="auto">
            <a:xfrm>
              <a:off x="3721" y="3264"/>
              <a:ext cx="28" cy="8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0" name="Line 110">
              <a:extLst>
                <a:ext uri="{FF2B5EF4-FFF2-40B4-BE49-F238E27FC236}">
                  <a16:creationId xmlns:a16="http://schemas.microsoft.com/office/drawing/2014/main" id="{CE0B4607-4189-A6C8-98EA-7498909DA429}"/>
                </a:ext>
              </a:extLst>
            </p:cNvPr>
            <p:cNvSpPr>
              <a:spLocks noChangeShapeType="1"/>
            </p:cNvSpPr>
            <p:nvPr/>
          </p:nvSpPr>
          <p:spPr bwMode="auto">
            <a:xfrm>
              <a:off x="3749" y="3345"/>
              <a:ext cx="28" cy="21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1" name="Line 111">
              <a:extLst>
                <a:ext uri="{FF2B5EF4-FFF2-40B4-BE49-F238E27FC236}">
                  <a16:creationId xmlns:a16="http://schemas.microsoft.com/office/drawing/2014/main" id="{1F6426CC-6321-9E11-539F-E6BC6E66FD18}"/>
                </a:ext>
              </a:extLst>
            </p:cNvPr>
            <p:cNvSpPr>
              <a:spLocks noChangeShapeType="1"/>
            </p:cNvSpPr>
            <p:nvPr/>
          </p:nvSpPr>
          <p:spPr bwMode="auto">
            <a:xfrm>
              <a:off x="3777" y="3555"/>
              <a:ext cx="28" cy="25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2" name="Line 112">
              <a:extLst>
                <a:ext uri="{FF2B5EF4-FFF2-40B4-BE49-F238E27FC236}">
                  <a16:creationId xmlns:a16="http://schemas.microsoft.com/office/drawing/2014/main" id="{BB76A251-8AD2-68B9-442B-78D4FD8AAE8C}"/>
                </a:ext>
              </a:extLst>
            </p:cNvPr>
            <p:cNvSpPr>
              <a:spLocks noChangeShapeType="1"/>
            </p:cNvSpPr>
            <p:nvPr/>
          </p:nvSpPr>
          <p:spPr bwMode="auto">
            <a:xfrm>
              <a:off x="3805" y="3807"/>
              <a:ext cx="28" cy="19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3" name="Line 113">
              <a:extLst>
                <a:ext uri="{FF2B5EF4-FFF2-40B4-BE49-F238E27FC236}">
                  <a16:creationId xmlns:a16="http://schemas.microsoft.com/office/drawing/2014/main" id="{C305C231-23DE-6ABE-2F54-7779C21123FB}"/>
                </a:ext>
              </a:extLst>
            </p:cNvPr>
            <p:cNvSpPr>
              <a:spLocks noChangeShapeType="1"/>
            </p:cNvSpPr>
            <p:nvPr/>
          </p:nvSpPr>
          <p:spPr bwMode="auto">
            <a:xfrm>
              <a:off x="3833" y="4003"/>
              <a:ext cx="29" cy="9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4" name="Line 114">
              <a:extLst>
                <a:ext uri="{FF2B5EF4-FFF2-40B4-BE49-F238E27FC236}">
                  <a16:creationId xmlns:a16="http://schemas.microsoft.com/office/drawing/2014/main" id="{B83AD9D6-AA24-320C-16E0-B23B347462C3}"/>
                </a:ext>
              </a:extLst>
            </p:cNvPr>
            <p:cNvSpPr>
              <a:spLocks noChangeShapeType="1"/>
            </p:cNvSpPr>
            <p:nvPr/>
          </p:nvSpPr>
          <p:spPr bwMode="auto">
            <a:xfrm>
              <a:off x="3862" y="4096"/>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5" name="Line 115">
              <a:extLst>
                <a:ext uri="{FF2B5EF4-FFF2-40B4-BE49-F238E27FC236}">
                  <a16:creationId xmlns:a16="http://schemas.microsoft.com/office/drawing/2014/main" id="{A8EE19C7-D970-D6C6-5124-4DB84CE92F71}"/>
                </a:ext>
              </a:extLst>
            </p:cNvPr>
            <p:cNvSpPr>
              <a:spLocks noChangeShapeType="1"/>
            </p:cNvSpPr>
            <p:nvPr/>
          </p:nvSpPr>
          <p:spPr bwMode="auto">
            <a:xfrm flipV="1">
              <a:off x="3890" y="4078"/>
              <a:ext cx="27" cy="2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6" name="Line 116">
              <a:extLst>
                <a:ext uri="{FF2B5EF4-FFF2-40B4-BE49-F238E27FC236}">
                  <a16:creationId xmlns:a16="http://schemas.microsoft.com/office/drawing/2014/main" id="{4255CB7A-7FE8-4902-0DD1-D5630387373F}"/>
                </a:ext>
              </a:extLst>
            </p:cNvPr>
            <p:cNvSpPr>
              <a:spLocks noChangeShapeType="1"/>
            </p:cNvSpPr>
            <p:nvPr/>
          </p:nvSpPr>
          <p:spPr bwMode="auto">
            <a:xfrm flipV="1">
              <a:off x="3917" y="4062"/>
              <a:ext cx="28" cy="1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7" name="Line 117">
              <a:extLst>
                <a:ext uri="{FF2B5EF4-FFF2-40B4-BE49-F238E27FC236}">
                  <a16:creationId xmlns:a16="http://schemas.microsoft.com/office/drawing/2014/main" id="{D2384F06-440B-3715-D855-F8D17933E233}"/>
                </a:ext>
              </a:extLst>
            </p:cNvPr>
            <p:cNvSpPr>
              <a:spLocks noChangeShapeType="1"/>
            </p:cNvSpPr>
            <p:nvPr/>
          </p:nvSpPr>
          <p:spPr bwMode="auto">
            <a:xfrm>
              <a:off x="3945" y="4062"/>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8" name="Line 118">
              <a:extLst>
                <a:ext uri="{FF2B5EF4-FFF2-40B4-BE49-F238E27FC236}">
                  <a16:creationId xmlns:a16="http://schemas.microsoft.com/office/drawing/2014/main" id="{0124A8F6-55A7-D554-99C8-64AD91C5E69F}"/>
                </a:ext>
              </a:extLst>
            </p:cNvPr>
            <p:cNvSpPr>
              <a:spLocks noChangeShapeType="1"/>
            </p:cNvSpPr>
            <p:nvPr/>
          </p:nvSpPr>
          <p:spPr bwMode="auto">
            <a:xfrm>
              <a:off x="3973" y="4074"/>
              <a:ext cx="29" cy="2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39" name="Line 119">
              <a:extLst>
                <a:ext uri="{FF2B5EF4-FFF2-40B4-BE49-F238E27FC236}">
                  <a16:creationId xmlns:a16="http://schemas.microsoft.com/office/drawing/2014/main" id="{F0065032-1D46-0C2C-4EF5-A11C9B6810B8}"/>
                </a:ext>
              </a:extLst>
            </p:cNvPr>
            <p:cNvSpPr>
              <a:spLocks noChangeShapeType="1"/>
            </p:cNvSpPr>
            <p:nvPr/>
          </p:nvSpPr>
          <p:spPr bwMode="auto">
            <a:xfrm>
              <a:off x="4002" y="4096"/>
              <a:ext cx="28" cy="1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0" name="Line 120">
              <a:extLst>
                <a:ext uri="{FF2B5EF4-FFF2-40B4-BE49-F238E27FC236}">
                  <a16:creationId xmlns:a16="http://schemas.microsoft.com/office/drawing/2014/main" id="{BC54EF54-7992-C9EE-2D7C-49FBCEB57845}"/>
                </a:ext>
              </a:extLst>
            </p:cNvPr>
            <p:cNvSpPr>
              <a:spLocks noChangeShapeType="1"/>
            </p:cNvSpPr>
            <p:nvPr/>
          </p:nvSpPr>
          <p:spPr bwMode="auto">
            <a:xfrm flipV="1">
              <a:off x="4030" y="4104"/>
              <a:ext cx="28" cy="5"/>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1" name="Line 121">
              <a:extLst>
                <a:ext uri="{FF2B5EF4-FFF2-40B4-BE49-F238E27FC236}">
                  <a16:creationId xmlns:a16="http://schemas.microsoft.com/office/drawing/2014/main" id="{C0356FF8-C1B9-CC87-5F6C-9BF102DE0D07}"/>
                </a:ext>
              </a:extLst>
            </p:cNvPr>
            <p:cNvSpPr>
              <a:spLocks noChangeShapeType="1"/>
            </p:cNvSpPr>
            <p:nvPr/>
          </p:nvSpPr>
          <p:spPr bwMode="auto">
            <a:xfrm flipV="1">
              <a:off x="4058" y="4092"/>
              <a:ext cx="28" cy="1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2" name="Line 122">
              <a:extLst>
                <a:ext uri="{FF2B5EF4-FFF2-40B4-BE49-F238E27FC236}">
                  <a16:creationId xmlns:a16="http://schemas.microsoft.com/office/drawing/2014/main" id="{03776BB1-16C9-92B7-E54C-872412D47CED}"/>
                </a:ext>
              </a:extLst>
            </p:cNvPr>
            <p:cNvSpPr>
              <a:spLocks noChangeShapeType="1"/>
            </p:cNvSpPr>
            <p:nvPr/>
          </p:nvSpPr>
          <p:spPr bwMode="auto">
            <a:xfrm flipV="1">
              <a:off x="4086" y="4088"/>
              <a:ext cx="28" cy="4"/>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3" name="Line 123">
              <a:extLst>
                <a:ext uri="{FF2B5EF4-FFF2-40B4-BE49-F238E27FC236}">
                  <a16:creationId xmlns:a16="http://schemas.microsoft.com/office/drawing/2014/main" id="{3CB45691-845A-0208-04D2-AAB3E4079DDA}"/>
                </a:ext>
              </a:extLst>
            </p:cNvPr>
            <p:cNvSpPr>
              <a:spLocks noChangeShapeType="1"/>
            </p:cNvSpPr>
            <p:nvPr/>
          </p:nvSpPr>
          <p:spPr bwMode="auto">
            <a:xfrm>
              <a:off x="4114" y="4088"/>
              <a:ext cx="29"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4" name="Line 124">
              <a:extLst>
                <a:ext uri="{FF2B5EF4-FFF2-40B4-BE49-F238E27FC236}">
                  <a16:creationId xmlns:a16="http://schemas.microsoft.com/office/drawing/2014/main" id="{CA78CD8D-FC1F-7D59-642B-E36549AF2225}"/>
                </a:ext>
              </a:extLst>
            </p:cNvPr>
            <p:cNvSpPr>
              <a:spLocks noChangeShapeType="1"/>
            </p:cNvSpPr>
            <p:nvPr/>
          </p:nvSpPr>
          <p:spPr bwMode="auto">
            <a:xfrm>
              <a:off x="4143" y="4095"/>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5" name="Line 125">
              <a:extLst>
                <a:ext uri="{FF2B5EF4-FFF2-40B4-BE49-F238E27FC236}">
                  <a16:creationId xmlns:a16="http://schemas.microsoft.com/office/drawing/2014/main" id="{8885CEFB-A548-9524-AEA2-62DEE39E65BD}"/>
                </a:ext>
              </a:extLst>
            </p:cNvPr>
            <p:cNvSpPr>
              <a:spLocks noChangeShapeType="1"/>
            </p:cNvSpPr>
            <p:nvPr/>
          </p:nvSpPr>
          <p:spPr bwMode="auto">
            <a:xfrm>
              <a:off x="4171" y="4106"/>
              <a:ext cx="28" cy="3"/>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6" name="Line 126">
              <a:extLst>
                <a:ext uri="{FF2B5EF4-FFF2-40B4-BE49-F238E27FC236}">
                  <a16:creationId xmlns:a16="http://schemas.microsoft.com/office/drawing/2014/main" id="{B4F5BF3B-599D-03B4-821D-1A09E25681AB}"/>
                </a:ext>
              </a:extLst>
            </p:cNvPr>
            <p:cNvSpPr>
              <a:spLocks noChangeShapeType="1"/>
            </p:cNvSpPr>
            <p:nvPr/>
          </p:nvSpPr>
          <p:spPr bwMode="auto">
            <a:xfrm flipV="1">
              <a:off x="4199" y="4102"/>
              <a:ext cx="28"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7" name="Line 127">
              <a:extLst>
                <a:ext uri="{FF2B5EF4-FFF2-40B4-BE49-F238E27FC236}">
                  <a16:creationId xmlns:a16="http://schemas.microsoft.com/office/drawing/2014/main" id="{30051570-EA9E-F25B-13A4-F42C31E2CCFE}"/>
                </a:ext>
              </a:extLst>
            </p:cNvPr>
            <p:cNvSpPr>
              <a:spLocks noChangeShapeType="1"/>
            </p:cNvSpPr>
            <p:nvPr/>
          </p:nvSpPr>
          <p:spPr bwMode="auto">
            <a:xfrm flipV="1">
              <a:off x="4227" y="4093"/>
              <a:ext cx="27"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8" name="Line 128">
              <a:extLst>
                <a:ext uri="{FF2B5EF4-FFF2-40B4-BE49-F238E27FC236}">
                  <a16:creationId xmlns:a16="http://schemas.microsoft.com/office/drawing/2014/main" id="{6A78258E-72A5-6FD8-D720-EDDE6EE8ADC8}"/>
                </a:ext>
              </a:extLst>
            </p:cNvPr>
            <p:cNvSpPr>
              <a:spLocks noChangeShapeType="1"/>
            </p:cNvSpPr>
            <p:nvPr/>
          </p:nvSpPr>
          <p:spPr bwMode="auto">
            <a:xfrm>
              <a:off x="4254" y="4093"/>
              <a:ext cx="30"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49" name="Line 129">
              <a:extLst>
                <a:ext uri="{FF2B5EF4-FFF2-40B4-BE49-F238E27FC236}">
                  <a16:creationId xmlns:a16="http://schemas.microsoft.com/office/drawing/2014/main" id="{1D76DB19-59C8-76B8-34FF-FC6BEA0C9F2A}"/>
                </a:ext>
              </a:extLst>
            </p:cNvPr>
            <p:cNvSpPr>
              <a:spLocks noChangeShapeType="1"/>
            </p:cNvSpPr>
            <p:nvPr/>
          </p:nvSpPr>
          <p:spPr bwMode="auto">
            <a:xfrm>
              <a:off x="4284" y="4093"/>
              <a:ext cx="27" cy="7"/>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0" name="Line 130">
              <a:extLst>
                <a:ext uri="{FF2B5EF4-FFF2-40B4-BE49-F238E27FC236}">
                  <a16:creationId xmlns:a16="http://schemas.microsoft.com/office/drawing/2014/main" id="{BF614B9E-35FD-4645-28A7-90E13C52D402}"/>
                </a:ext>
              </a:extLst>
            </p:cNvPr>
            <p:cNvSpPr>
              <a:spLocks noChangeShapeType="1"/>
            </p:cNvSpPr>
            <p:nvPr/>
          </p:nvSpPr>
          <p:spPr bwMode="auto">
            <a:xfrm>
              <a:off x="4311" y="4100"/>
              <a:ext cx="28" cy="9"/>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1" name="Line 131">
              <a:extLst>
                <a:ext uri="{FF2B5EF4-FFF2-40B4-BE49-F238E27FC236}">
                  <a16:creationId xmlns:a16="http://schemas.microsoft.com/office/drawing/2014/main" id="{FC6C48AA-6DFF-C048-F213-B9B4AD6F52C2}"/>
                </a:ext>
              </a:extLst>
            </p:cNvPr>
            <p:cNvSpPr>
              <a:spLocks noChangeShapeType="1"/>
            </p:cNvSpPr>
            <p:nvPr/>
          </p:nvSpPr>
          <p:spPr bwMode="auto">
            <a:xfrm flipV="1">
              <a:off x="4339" y="4107"/>
              <a:ext cx="28" cy="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2" name="Line 132">
              <a:extLst>
                <a:ext uri="{FF2B5EF4-FFF2-40B4-BE49-F238E27FC236}">
                  <a16:creationId xmlns:a16="http://schemas.microsoft.com/office/drawing/2014/main" id="{EABE5085-0923-0801-697C-E7BC9344068A}"/>
                </a:ext>
              </a:extLst>
            </p:cNvPr>
            <p:cNvSpPr>
              <a:spLocks noChangeShapeType="1"/>
            </p:cNvSpPr>
            <p:nvPr/>
          </p:nvSpPr>
          <p:spPr bwMode="auto">
            <a:xfrm flipV="1">
              <a:off x="4367" y="4096"/>
              <a:ext cx="28" cy="11"/>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3" name="Line 133">
              <a:extLst>
                <a:ext uri="{FF2B5EF4-FFF2-40B4-BE49-F238E27FC236}">
                  <a16:creationId xmlns:a16="http://schemas.microsoft.com/office/drawing/2014/main" id="{A6D3A0EC-F498-3C73-9AD0-A12195191C06}"/>
                </a:ext>
              </a:extLst>
            </p:cNvPr>
            <p:cNvSpPr>
              <a:spLocks noChangeShapeType="1"/>
            </p:cNvSpPr>
            <p:nvPr/>
          </p:nvSpPr>
          <p:spPr bwMode="auto">
            <a:xfrm flipV="1">
              <a:off x="4395" y="4088"/>
              <a:ext cx="28" cy="8"/>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07654" name="Line 134">
            <a:extLst>
              <a:ext uri="{FF2B5EF4-FFF2-40B4-BE49-F238E27FC236}">
                <a16:creationId xmlns:a16="http://schemas.microsoft.com/office/drawing/2014/main" id="{1DD29304-76F9-27F9-C643-AC43C3CF83F2}"/>
              </a:ext>
            </a:extLst>
          </p:cNvPr>
          <p:cNvSpPr>
            <a:spLocks noChangeShapeType="1"/>
          </p:cNvSpPr>
          <p:nvPr/>
        </p:nvSpPr>
        <p:spPr bwMode="auto">
          <a:xfrm>
            <a:off x="1371600" y="5029200"/>
            <a:ext cx="0" cy="1524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5" name="Line 135">
            <a:extLst>
              <a:ext uri="{FF2B5EF4-FFF2-40B4-BE49-F238E27FC236}">
                <a16:creationId xmlns:a16="http://schemas.microsoft.com/office/drawing/2014/main" id="{8CF87024-0021-215E-6645-76415EBCEC80}"/>
              </a:ext>
            </a:extLst>
          </p:cNvPr>
          <p:cNvSpPr>
            <a:spLocks noChangeShapeType="1"/>
          </p:cNvSpPr>
          <p:nvPr/>
        </p:nvSpPr>
        <p:spPr bwMode="auto">
          <a:xfrm>
            <a:off x="1371600" y="6553200"/>
            <a:ext cx="6096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7656" name="Rectangle 136">
            <a:extLst>
              <a:ext uri="{FF2B5EF4-FFF2-40B4-BE49-F238E27FC236}">
                <a16:creationId xmlns:a16="http://schemas.microsoft.com/office/drawing/2014/main" id="{DF17070C-C8D7-CD7C-9810-291CDF351111}"/>
              </a:ext>
            </a:extLst>
          </p:cNvPr>
          <p:cNvSpPr>
            <a:spLocks noChangeArrowheads="1"/>
          </p:cNvSpPr>
          <p:nvPr/>
        </p:nvSpPr>
        <p:spPr bwMode="auto">
          <a:xfrm>
            <a:off x="976313" y="4926013"/>
            <a:ext cx="45243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i="1">
                <a:latin typeface="Arial" panose="020B0604020202020204" pitchFamily="34" charset="0"/>
              </a:rPr>
              <a:t>S</a:t>
            </a:r>
          </a:p>
        </p:txBody>
      </p:sp>
      <p:sp>
        <p:nvSpPr>
          <p:cNvPr id="107657" name="Rectangle 137">
            <a:extLst>
              <a:ext uri="{FF2B5EF4-FFF2-40B4-BE49-F238E27FC236}">
                <a16:creationId xmlns:a16="http://schemas.microsoft.com/office/drawing/2014/main" id="{6AB9EE93-2D03-9CC8-A010-6ABA93B790A3}"/>
              </a:ext>
            </a:extLst>
          </p:cNvPr>
          <p:cNvSpPr>
            <a:spLocks noChangeArrowheads="1"/>
          </p:cNvSpPr>
          <p:nvPr/>
        </p:nvSpPr>
        <p:spPr bwMode="auto">
          <a:xfrm>
            <a:off x="7529513" y="6234113"/>
            <a:ext cx="5461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3200" b="1" i="1">
                <a:latin typeface="Symbol" panose="05050102010706020507" pitchFamily="18" charset="2"/>
              </a:rPr>
              <a:t>q</a:t>
            </a:r>
          </a:p>
        </p:txBody>
      </p:sp>
      <p:sp>
        <p:nvSpPr>
          <p:cNvPr id="107658" name="Rectangle 138">
            <a:extLst>
              <a:ext uri="{FF2B5EF4-FFF2-40B4-BE49-F238E27FC236}">
                <a16:creationId xmlns:a16="http://schemas.microsoft.com/office/drawing/2014/main" id="{B6757153-6043-1F56-F247-10F3289A58A6}"/>
              </a:ext>
            </a:extLst>
          </p:cNvPr>
          <p:cNvSpPr>
            <a:spLocks noChangeArrowheads="1"/>
          </p:cNvSpPr>
          <p:nvPr/>
        </p:nvSpPr>
        <p:spPr bwMode="auto">
          <a:xfrm>
            <a:off x="2459656" y="138113"/>
            <a:ext cx="4448527"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3200" b="1" dirty="0">
                <a:solidFill>
                  <a:srgbClr val="00B050"/>
                </a:solidFill>
              </a:rPr>
              <a:t>Multiple Slit Interference</a:t>
            </a:r>
          </a:p>
        </p:txBody>
      </p:sp>
      <p:sp>
        <p:nvSpPr>
          <p:cNvPr id="107659" name="Line 139">
            <a:extLst>
              <a:ext uri="{FF2B5EF4-FFF2-40B4-BE49-F238E27FC236}">
                <a16:creationId xmlns:a16="http://schemas.microsoft.com/office/drawing/2014/main" id="{8C4BC6D1-B0D9-0A23-668F-D42A3EE37981}"/>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AC6-8911-7672-2187-85339BC6AA6A}"/>
              </a:ext>
            </a:extLst>
          </p:cNvPr>
          <p:cNvSpPr>
            <a:spLocks noGrp="1"/>
          </p:cNvSpPr>
          <p:nvPr>
            <p:ph type="title"/>
          </p:nvPr>
        </p:nvSpPr>
        <p:spPr/>
        <p:txBody>
          <a:bodyPr/>
          <a:lstStyle/>
          <a:p>
            <a:r>
              <a:rPr lang="en-IN" dirty="0"/>
              <a:t>Thin Film Interference </a:t>
            </a:r>
          </a:p>
        </p:txBody>
      </p:sp>
      <p:sp>
        <p:nvSpPr>
          <p:cNvPr id="3" name="Content Placeholder 2">
            <a:extLst>
              <a:ext uri="{FF2B5EF4-FFF2-40B4-BE49-F238E27FC236}">
                <a16:creationId xmlns:a16="http://schemas.microsoft.com/office/drawing/2014/main" id="{BC125E0F-4D79-D0D1-405C-83244290147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62838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5430" name="Picture 6">
            <a:extLst>
              <a:ext uri="{FF2B5EF4-FFF2-40B4-BE49-F238E27FC236}">
                <a16:creationId xmlns:a16="http://schemas.microsoft.com/office/drawing/2014/main" id="{E6DCD060-D90C-BFB5-012C-8CD3269E2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14800"/>
            <a:ext cx="2743200" cy="2743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5428" name="Object 4">
            <a:extLst>
              <a:ext uri="{FF2B5EF4-FFF2-40B4-BE49-F238E27FC236}">
                <a16:creationId xmlns:a16="http://schemas.microsoft.com/office/drawing/2014/main" id="{909BBCBD-59D1-EA73-1B17-B764937BCC49}"/>
              </a:ext>
            </a:extLst>
          </p:cNvPr>
          <p:cNvGraphicFramePr>
            <a:graphicFrameLocks noGrp="1" noChangeAspect="1"/>
          </p:cNvGraphicFramePr>
          <p:nvPr>
            <p:ph type="clipArt" sz="half" idx="2"/>
          </p:nvPr>
        </p:nvGraphicFramePr>
        <p:xfrm>
          <a:off x="4191000" y="1066800"/>
          <a:ext cx="4953000" cy="2541588"/>
        </p:xfrm>
        <a:graphic>
          <a:graphicData uri="http://schemas.openxmlformats.org/presentationml/2006/ole">
            <mc:AlternateContent xmlns:mc="http://schemas.openxmlformats.org/markup-compatibility/2006">
              <mc:Choice xmlns:v="urn:schemas-microsoft-com:vml" Requires="v">
                <p:oleObj name="Photo Editor Photo" r:id="rId3" imgW="5161905" imgH="2647619" progId="MSPhotoEd.3">
                  <p:embed/>
                </p:oleObj>
              </mc:Choice>
              <mc:Fallback>
                <p:oleObj name="Photo Editor Photo" r:id="rId3" imgW="5161905" imgH="2647619" progId="MSPhotoEd.3">
                  <p:embed/>
                  <p:pic>
                    <p:nvPicPr>
                      <p:cNvPr id="615428" name="Object 4">
                        <a:extLst>
                          <a:ext uri="{FF2B5EF4-FFF2-40B4-BE49-F238E27FC236}">
                            <a16:creationId xmlns:a16="http://schemas.microsoft.com/office/drawing/2014/main" id="{909BBCBD-59D1-EA73-1B17-B764937BC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066800"/>
                        <a:ext cx="4953000" cy="2541588"/>
                      </a:xfrm>
                      <a:prstGeom prst="rect">
                        <a:avLst/>
                      </a:prstGeom>
                    </p:spPr>
                  </p:pic>
                </p:oleObj>
              </mc:Fallback>
            </mc:AlternateContent>
          </a:graphicData>
        </a:graphic>
      </p:graphicFrame>
      <p:sp>
        <p:nvSpPr>
          <p:cNvPr id="615426" name="Rectangle 2">
            <a:extLst>
              <a:ext uri="{FF2B5EF4-FFF2-40B4-BE49-F238E27FC236}">
                <a16:creationId xmlns:a16="http://schemas.microsoft.com/office/drawing/2014/main" id="{33544339-0ADD-4973-42B9-529CCCA68E2C}"/>
              </a:ext>
            </a:extLst>
          </p:cNvPr>
          <p:cNvSpPr>
            <a:spLocks noGrp="1" noChangeArrowheads="1"/>
          </p:cNvSpPr>
          <p:nvPr>
            <p:ph type="title"/>
          </p:nvPr>
        </p:nvSpPr>
        <p:spPr>
          <a:xfrm>
            <a:off x="457200" y="274638"/>
            <a:ext cx="8229600" cy="639762"/>
          </a:xfrm>
        </p:spPr>
        <p:txBody>
          <a:bodyPr>
            <a:normAutofit/>
          </a:bodyPr>
          <a:lstStyle/>
          <a:p>
            <a:r>
              <a:rPr lang="en-US" altLang="en-US" sz="3600" b="1" dirty="0">
                <a:solidFill>
                  <a:srgbClr val="00B050"/>
                </a:solidFill>
              </a:rPr>
              <a:t>Phase Changes Due To Reflection</a:t>
            </a:r>
          </a:p>
        </p:txBody>
      </p:sp>
      <p:sp>
        <p:nvSpPr>
          <p:cNvPr id="615427" name="Rectangle 3">
            <a:extLst>
              <a:ext uri="{FF2B5EF4-FFF2-40B4-BE49-F238E27FC236}">
                <a16:creationId xmlns:a16="http://schemas.microsoft.com/office/drawing/2014/main" id="{D361BF22-FCC8-A133-B266-913C3E3651AC}"/>
              </a:ext>
            </a:extLst>
          </p:cNvPr>
          <p:cNvSpPr>
            <a:spLocks noGrp="1" noChangeArrowheads="1"/>
          </p:cNvSpPr>
          <p:nvPr>
            <p:ph type="body" sz="half" idx="1"/>
          </p:nvPr>
        </p:nvSpPr>
        <p:spPr>
          <a:xfrm>
            <a:off x="228600" y="1447800"/>
            <a:ext cx="4038600" cy="5257800"/>
          </a:xfrm>
        </p:spPr>
        <p:txBody>
          <a:bodyPr/>
          <a:lstStyle/>
          <a:p>
            <a:r>
              <a:rPr lang="en-US" altLang="en-US"/>
              <a:t>An electromagnetic wave undergoes a </a:t>
            </a:r>
            <a:r>
              <a:rPr lang="en-US" altLang="en-US">
                <a:solidFill>
                  <a:schemeClr val="hlink"/>
                </a:solidFill>
              </a:rPr>
              <a:t>phase change</a:t>
            </a:r>
            <a:r>
              <a:rPr lang="en-US" altLang="en-US"/>
              <a:t> of 180° upon reflection from a medium of </a:t>
            </a:r>
            <a:r>
              <a:rPr lang="en-US" altLang="en-US">
                <a:solidFill>
                  <a:schemeClr val="hlink"/>
                </a:solidFill>
              </a:rPr>
              <a:t>higher</a:t>
            </a:r>
            <a:r>
              <a:rPr lang="en-US" altLang="en-US"/>
              <a:t> index of refraction than the one in which it was traveling (similar to a reflected pulse on a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5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5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8" grpId="0" build="p"/>
      <p:bldP spid="615427"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3798" name="Picture 6">
            <a:extLst>
              <a:ext uri="{FF2B5EF4-FFF2-40B4-BE49-F238E27FC236}">
                <a16:creationId xmlns:a16="http://schemas.microsoft.com/office/drawing/2014/main" id="{E29BFDC6-6EEF-C9FD-2339-A3A8FC015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114800"/>
            <a:ext cx="2743200" cy="2743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3794" name="Object 2">
            <a:extLst>
              <a:ext uri="{FF2B5EF4-FFF2-40B4-BE49-F238E27FC236}">
                <a16:creationId xmlns:a16="http://schemas.microsoft.com/office/drawing/2014/main" id="{CFFA549A-3985-C6AD-A5F3-61D0DA83E4C7}"/>
              </a:ext>
            </a:extLst>
          </p:cNvPr>
          <p:cNvGraphicFramePr>
            <a:graphicFrameLocks noGrp="1" noChangeAspect="1"/>
          </p:cNvGraphicFramePr>
          <p:nvPr>
            <p:ph type="clipArt" sz="half" idx="2"/>
          </p:nvPr>
        </p:nvGraphicFramePr>
        <p:xfrm>
          <a:off x="4191000" y="1066800"/>
          <a:ext cx="4953000" cy="2541588"/>
        </p:xfrm>
        <a:graphic>
          <a:graphicData uri="http://schemas.openxmlformats.org/presentationml/2006/ole">
            <mc:AlternateContent xmlns:mc="http://schemas.openxmlformats.org/markup-compatibility/2006">
              <mc:Choice xmlns:v="urn:schemas-microsoft-com:vml" Requires="v">
                <p:oleObj name="Photo Editor Photo" r:id="rId3" imgW="5161905" imgH="2647619" progId="MSPhotoEd.3">
                  <p:embed/>
                </p:oleObj>
              </mc:Choice>
              <mc:Fallback>
                <p:oleObj name="Photo Editor Photo" r:id="rId3" imgW="5161905" imgH="2647619" progId="MSPhotoEd.3">
                  <p:embed/>
                  <p:pic>
                    <p:nvPicPr>
                      <p:cNvPr id="673794" name="Object 2">
                        <a:extLst>
                          <a:ext uri="{FF2B5EF4-FFF2-40B4-BE49-F238E27FC236}">
                            <a16:creationId xmlns:a16="http://schemas.microsoft.com/office/drawing/2014/main" id="{CFFA549A-3985-C6AD-A5F3-61D0DA83E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066800"/>
                        <a:ext cx="4953000" cy="2541588"/>
                      </a:xfrm>
                      <a:prstGeom prst="rect">
                        <a:avLst/>
                      </a:prstGeom>
                    </p:spPr>
                  </p:pic>
                </p:oleObj>
              </mc:Fallback>
            </mc:AlternateContent>
          </a:graphicData>
        </a:graphic>
      </p:graphicFrame>
      <p:sp>
        <p:nvSpPr>
          <p:cNvPr id="673795" name="Rectangle 3">
            <a:extLst>
              <a:ext uri="{FF2B5EF4-FFF2-40B4-BE49-F238E27FC236}">
                <a16:creationId xmlns:a16="http://schemas.microsoft.com/office/drawing/2014/main" id="{2920708C-952B-43B3-5B5C-32CE60BD6E55}"/>
              </a:ext>
            </a:extLst>
          </p:cNvPr>
          <p:cNvSpPr>
            <a:spLocks noGrp="1" noChangeArrowheads="1"/>
          </p:cNvSpPr>
          <p:nvPr>
            <p:ph type="title"/>
          </p:nvPr>
        </p:nvSpPr>
        <p:spPr>
          <a:xfrm>
            <a:off x="457200" y="274638"/>
            <a:ext cx="8229600" cy="639762"/>
          </a:xfrm>
        </p:spPr>
        <p:txBody>
          <a:bodyPr>
            <a:normAutofit fontScale="90000"/>
          </a:bodyPr>
          <a:lstStyle/>
          <a:p>
            <a:r>
              <a:rPr lang="en-US" altLang="en-US" b="1" dirty="0">
                <a:solidFill>
                  <a:srgbClr val="00B050"/>
                </a:solidFill>
              </a:rPr>
              <a:t>Phase Changes Due To Reflection</a:t>
            </a:r>
          </a:p>
        </p:txBody>
      </p:sp>
      <p:sp>
        <p:nvSpPr>
          <p:cNvPr id="673796" name="Rectangle 4">
            <a:extLst>
              <a:ext uri="{FF2B5EF4-FFF2-40B4-BE49-F238E27FC236}">
                <a16:creationId xmlns:a16="http://schemas.microsoft.com/office/drawing/2014/main" id="{17C6D124-286B-79F8-3996-0A9BDD77A8CF}"/>
              </a:ext>
            </a:extLst>
          </p:cNvPr>
          <p:cNvSpPr>
            <a:spLocks noGrp="1" noChangeArrowheads="1"/>
          </p:cNvSpPr>
          <p:nvPr>
            <p:ph type="body" sz="half" idx="1"/>
          </p:nvPr>
        </p:nvSpPr>
        <p:spPr>
          <a:xfrm>
            <a:off x="228600" y="1447800"/>
            <a:ext cx="4038600" cy="5257800"/>
          </a:xfrm>
        </p:spPr>
        <p:txBody>
          <a:bodyPr/>
          <a:lstStyle/>
          <a:p>
            <a:r>
              <a:rPr lang="en-US" altLang="en-US"/>
              <a:t>There is </a:t>
            </a:r>
            <a:r>
              <a:rPr lang="en-US" altLang="en-US">
                <a:solidFill>
                  <a:schemeClr val="hlink"/>
                </a:solidFill>
              </a:rPr>
              <a:t>no phase change</a:t>
            </a:r>
            <a:r>
              <a:rPr lang="en-US" altLang="en-US"/>
              <a:t> when the wave is reflected from a boundary leading to a medium of </a:t>
            </a:r>
            <a:r>
              <a:rPr lang="en-US" altLang="en-US">
                <a:solidFill>
                  <a:schemeClr val="hlink"/>
                </a:solidFill>
              </a:rPr>
              <a:t>lower</a:t>
            </a:r>
            <a:r>
              <a:rPr lang="en-US" altLang="en-US"/>
              <a:t> index of refraction (similar to a pulse in a string reflecting from a free support)</a:t>
            </a:r>
          </a:p>
        </p:txBody>
      </p:sp>
      <p:graphicFrame>
        <p:nvGraphicFramePr>
          <p:cNvPr id="673797" name="Object 5">
            <a:extLst>
              <a:ext uri="{FF2B5EF4-FFF2-40B4-BE49-F238E27FC236}">
                <a16:creationId xmlns:a16="http://schemas.microsoft.com/office/drawing/2014/main" id="{98296D84-05B1-456B-EFEB-A6B9B8AB9DC3}"/>
              </a:ext>
            </a:extLst>
          </p:cNvPr>
          <p:cNvGraphicFramePr>
            <a:graphicFrameLocks noChangeAspect="1"/>
          </p:cNvGraphicFramePr>
          <p:nvPr/>
        </p:nvGraphicFramePr>
        <p:xfrm>
          <a:off x="4800600" y="4006850"/>
          <a:ext cx="4343400" cy="2851150"/>
        </p:xfrm>
        <a:graphic>
          <a:graphicData uri="http://schemas.openxmlformats.org/presentationml/2006/ole">
            <mc:AlternateContent xmlns:mc="http://schemas.openxmlformats.org/markup-compatibility/2006">
              <mc:Choice xmlns:v="urn:schemas-microsoft-com:vml" Requires="v">
                <p:oleObj name="Photo Editor Photo" r:id="rId5" imgW="4247619" imgH="2685714" progId="MSPhotoEd.3">
                  <p:embed/>
                </p:oleObj>
              </mc:Choice>
              <mc:Fallback>
                <p:oleObj name="Photo Editor Photo" r:id="rId5" imgW="4247619" imgH="2685714" progId="MSPhotoEd.3">
                  <p:embed/>
                  <p:pic>
                    <p:nvPicPr>
                      <p:cNvPr id="673797" name="Object 5">
                        <a:extLst>
                          <a:ext uri="{FF2B5EF4-FFF2-40B4-BE49-F238E27FC236}">
                            <a16:creationId xmlns:a16="http://schemas.microsoft.com/office/drawing/2014/main" id="{98296D84-05B1-456B-EFEB-A6B9B8AB9D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4006850"/>
                        <a:ext cx="4343400" cy="28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379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37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3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6" grpId="0" build="p"/>
      <p:bldP spid="67379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C74E-AA02-5259-C05D-B7F1FE72E4E7}"/>
              </a:ext>
            </a:extLst>
          </p:cNvPr>
          <p:cNvSpPr>
            <a:spLocks noGrp="1"/>
          </p:cNvSpPr>
          <p:nvPr>
            <p:ph type="title"/>
          </p:nvPr>
        </p:nvSpPr>
        <p:spPr/>
        <p:txBody>
          <a:bodyPr>
            <a:noAutofit/>
          </a:bodyPr>
          <a:lstStyle/>
          <a:p>
            <a:r>
              <a:rPr lang="en-IN" sz="3600" dirty="0"/>
              <a:t>Constructive and destructive interference</a:t>
            </a:r>
          </a:p>
        </p:txBody>
      </p:sp>
      <p:sp>
        <p:nvSpPr>
          <p:cNvPr id="3" name="Content Placeholder 2">
            <a:extLst>
              <a:ext uri="{FF2B5EF4-FFF2-40B4-BE49-F238E27FC236}">
                <a16:creationId xmlns:a16="http://schemas.microsoft.com/office/drawing/2014/main" id="{3977C79E-B1B5-BA57-11D6-05211E05DF68}"/>
              </a:ext>
            </a:extLst>
          </p:cNvPr>
          <p:cNvSpPr>
            <a:spLocks noGrp="1"/>
          </p:cNvSpPr>
          <p:nvPr>
            <p:ph idx="1"/>
          </p:nvPr>
        </p:nvSpPr>
        <p:spPr>
          <a:xfrm>
            <a:off x="203345" y="1049572"/>
            <a:ext cx="7296793" cy="4891088"/>
          </a:xfrm>
        </p:spPr>
        <p:txBody>
          <a:bodyPr/>
          <a:lstStyle/>
          <a:p>
            <a:r>
              <a:rPr lang="en-US" altLang="en-US" sz="2800" b="1" i="1" dirty="0">
                <a:solidFill>
                  <a:srgbClr val="002060"/>
                </a:solidFill>
              </a:rPr>
              <a:t>Constructive</a:t>
            </a:r>
            <a:r>
              <a:rPr lang="en-US" altLang="en-US" sz="2800" b="1" dirty="0">
                <a:solidFill>
                  <a:srgbClr val="002060"/>
                </a:solidFill>
              </a:rPr>
              <a:t> </a:t>
            </a:r>
            <a:r>
              <a:rPr lang="en-US" altLang="en-US" sz="2800" b="1" i="1" dirty="0">
                <a:solidFill>
                  <a:srgbClr val="002060"/>
                </a:solidFill>
              </a:rPr>
              <a:t>interference</a:t>
            </a:r>
            <a:r>
              <a:rPr lang="en-US" altLang="en-US" sz="2800" b="1" dirty="0">
                <a:solidFill>
                  <a:srgbClr val="002060"/>
                </a:solidFill>
              </a:rPr>
              <a:t> </a:t>
            </a:r>
            <a:r>
              <a:rPr lang="en-US" altLang="en-US" sz="2800" dirty="0"/>
              <a:t>occurs when the path difference is an </a:t>
            </a:r>
            <a:r>
              <a:rPr lang="en-US" altLang="en-US" sz="2800" i="1" dirty="0"/>
              <a:t>integral</a:t>
            </a:r>
            <a:r>
              <a:rPr lang="en-US" altLang="en-US" sz="2800" dirty="0"/>
              <a:t> number of wavelengths.</a:t>
            </a:r>
          </a:p>
          <a:p>
            <a:endParaRPr lang="en-IN" dirty="0"/>
          </a:p>
          <a:p>
            <a:endParaRPr lang="en-US" altLang="en-US" sz="2800" i="1" dirty="0"/>
          </a:p>
          <a:p>
            <a:endParaRPr lang="en-US" altLang="en-US" sz="2800" i="1" dirty="0"/>
          </a:p>
          <a:p>
            <a:r>
              <a:rPr lang="en-US" altLang="en-US" sz="2800" b="1" i="1" dirty="0">
                <a:solidFill>
                  <a:srgbClr val="002060"/>
                </a:solidFill>
              </a:rPr>
              <a:t>Destructive interference</a:t>
            </a:r>
            <a:r>
              <a:rPr lang="en-US" altLang="en-US" sz="2800" b="1" dirty="0">
                <a:solidFill>
                  <a:srgbClr val="002060"/>
                </a:solidFill>
              </a:rPr>
              <a:t> </a:t>
            </a:r>
            <a:r>
              <a:rPr lang="en-US" altLang="en-US" sz="2800" dirty="0"/>
              <a:t>occurs when the path difference is a </a:t>
            </a:r>
            <a:r>
              <a:rPr lang="en-US" altLang="en-US" sz="2800" i="1" dirty="0"/>
              <a:t>half-integral</a:t>
            </a:r>
            <a:r>
              <a:rPr lang="en-US" altLang="en-US" sz="2800" dirty="0"/>
              <a:t> number of wavelengths.</a:t>
            </a:r>
          </a:p>
          <a:p>
            <a:endParaRPr lang="en-IN" dirty="0"/>
          </a:p>
        </p:txBody>
      </p:sp>
      <p:graphicFrame>
        <p:nvGraphicFramePr>
          <p:cNvPr id="4" name="Object 6">
            <a:extLst>
              <a:ext uri="{FF2B5EF4-FFF2-40B4-BE49-F238E27FC236}">
                <a16:creationId xmlns:a16="http://schemas.microsoft.com/office/drawing/2014/main" id="{B5548E83-53A7-B315-A116-EADA4F18F36F}"/>
              </a:ext>
            </a:extLst>
          </p:cNvPr>
          <p:cNvGraphicFramePr>
            <a:graphicFrameLocks noChangeAspect="1"/>
          </p:cNvGraphicFramePr>
          <p:nvPr>
            <p:extLst>
              <p:ext uri="{D42A27DB-BD31-4B8C-83A1-F6EECF244321}">
                <p14:modId xmlns:p14="http://schemas.microsoft.com/office/powerpoint/2010/main" val="1886965946"/>
              </p:ext>
            </p:extLst>
          </p:nvPr>
        </p:nvGraphicFramePr>
        <p:xfrm>
          <a:off x="214313" y="2547938"/>
          <a:ext cx="7296793" cy="704850"/>
        </p:xfrm>
        <a:graphic>
          <a:graphicData uri="http://schemas.openxmlformats.org/presentationml/2006/ole">
            <mc:AlternateContent xmlns:mc="http://schemas.openxmlformats.org/markup-compatibility/2006">
              <mc:Choice xmlns:v="urn:schemas-microsoft-com:vml" Requires="v">
                <p:oleObj name="Equation" r:id="rId2" imgW="2666880" imgH="253800" progId="Equation.3">
                  <p:embed/>
                </p:oleObj>
              </mc:Choice>
              <mc:Fallback>
                <p:oleObj name="Equation" r:id="rId2" imgW="2666880" imgH="253800" progId="Equation.3">
                  <p:embed/>
                  <p:pic>
                    <p:nvPicPr>
                      <p:cNvPr id="4" name="Object 6">
                        <a:extLst>
                          <a:ext uri="{FF2B5EF4-FFF2-40B4-BE49-F238E27FC236}">
                            <a16:creationId xmlns:a16="http://schemas.microsoft.com/office/drawing/2014/main" id="{B5548E83-53A7-B315-A116-EADA4F18F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547938"/>
                        <a:ext cx="7296793" cy="704850"/>
                      </a:xfrm>
                      <a:prstGeom prst="rect">
                        <a:avLst/>
                      </a:prstGeom>
                      <a:solidFill>
                        <a:schemeClr val="accent2"/>
                      </a:solidFill>
                      <a:ln>
                        <a:noFill/>
                      </a:ln>
                      <a:effectLst/>
                    </p:spPr>
                  </p:pic>
                </p:oleObj>
              </mc:Fallback>
            </mc:AlternateContent>
          </a:graphicData>
        </a:graphic>
      </p:graphicFrame>
      <p:graphicFrame>
        <p:nvGraphicFramePr>
          <p:cNvPr id="5" name="Object 6">
            <a:extLst>
              <a:ext uri="{FF2B5EF4-FFF2-40B4-BE49-F238E27FC236}">
                <a16:creationId xmlns:a16="http://schemas.microsoft.com/office/drawing/2014/main" id="{7C4DC70A-E83C-FC4F-C5B8-1B9D014B5FE7}"/>
              </a:ext>
            </a:extLst>
          </p:cNvPr>
          <p:cNvGraphicFramePr>
            <a:graphicFrameLocks noChangeAspect="1"/>
          </p:cNvGraphicFramePr>
          <p:nvPr>
            <p:extLst>
              <p:ext uri="{D42A27DB-BD31-4B8C-83A1-F6EECF244321}">
                <p14:modId xmlns:p14="http://schemas.microsoft.com/office/powerpoint/2010/main" val="3398320720"/>
              </p:ext>
            </p:extLst>
          </p:nvPr>
        </p:nvGraphicFramePr>
        <p:xfrm>
          <a:off x="95177" y="5389328"/>
          <a:ext cx="7415929" cy="838200"/>
        </p:xfrm>
        <a:graphic>
          <a:graphicData uri="http://schemas.openxmlformats.org/presentationml/2006/ole">
            <mc:AlternateContent xmlns:mc="http://schemas.openxmlformats.org/markup-compatibility/2006">
              <mc:Choice xmlns:v="urn:schemas-microsoft-com:vml" Requires="v">
                <p:oleObj name="Equation" r:id="rId4" imgW="3111480" imgH="444240" progId="Equation.3">
                  <p:embed/>
                </p:oleObj>
              </mc:Choice>
              <mc:Fallback>
                <p:oleObj name="Equation" r:id="rId4" imgW="3111480" imgH="444240" progId="Equation.3">
                  <p:embed/>
                  <p:pic>
                    <p:nvPicPr>
                      <p:cNvPr id="5" name="Object 6">
                        <a:extLst>
                          <a:ext uri="{FF2B5EF4-FFF2-40B4-BE49-F238E27FC236}">
                            <a16:creationId xmlns:a16="http://schemas.microsoft.com/office/drawing/2014/main" id="{7C4DC70A-E83C-FC4F-C5B8-1B9D014B5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7" y="5389328"/>
                        <a:ext cx="7415929" cy="838200"/>
                      </a:xfrm>
                      <a:prstGeom prst="rect">
                        <a:avLst/>
                      </a:prstGeom>
                      <a:solidFill>
                        <a:schemeClr val="accent2"/>
                      </a:solidFill>
                      <a:ln>
                        <a:noFill/>
                      </a:ln>
                      <a:effectLst/>
                    </p:spPr>
                  </p:pic>
                </p:oleObj>
              </mc:Fallback>
            </mc:AlternateContent>
          </a:graphicData>
        </a:graphic>
      </p:graphicFrame>
      <p:pic>
        <p:nvPicPr>
          <p:cNvPr id="6" name="Picture 6" descr="25p869_f01b">
            <a:extLst>
              <a:ext uri="{FF2B5EF4-FFF2-40B4-BE49-F238E27FC236}">
                <a16:creationId xmlns:a16="http://schemas.microsoft.com/office/drawing/2014/main" id="{252DFA69-6672-6951-EE3F-537152A037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210"/>
          <a:stretch/>
        </p:blipFill>
        <p:spPr bwMode="auto">
          <a:xfrm>
            <a:off x="7666185" y="1069974"/>
            <a:ext cx="1477815" cy="277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5p869_f01c">
            <a:extLst>
              <a:ext uri="{FF2B5EF4-FFF2-40B4-BE49-F238E27FC236}">
                <a16:creationId xmlns:a16="http://schemas.microsoft.com/office/drawing/2014/main" id="{8E115D8A-745C-E84D-1165-2DAB77C472B8}"/>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b="5382"/>
          <a:stretch/>
        </p:blipFill>
        <p:spPr bwMode="auto">
          <a:xfrm>
            <a:off x="7496154" y="4009097"/>
            <a:ext cx="1598369"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82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ox(i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ox(i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2227" name="Rectangle 3">
            <a:extLst>
              <a:ext uri="{FF2B5EF4-FFF2-40B4-BE49-F238E27FC236}">
                <a16:creationId xmlns:a16="http://schemas.microsoft.com/office/drawing/2014/main" id="{9045AB26-0176-335F-67B3-CFF1A8A4F5C7}"/>
              </a:ext>
            </a:extLst>
          </p:cNvPr>
          <p:cNvSpPr>
            <a:spLocks noGrp="1" noChangeArrowheads="1"/>
          </p:cNvSpPr>
          <p:nvPr>
            <p:ph type="title"/>
          </p:nvPr>
        </p:nvSpPr>
        <p:spPr/>
        <p:txBody>
          <a:bodyPr/>
          <a:lstStyle/>
          <a:p>
            <a:r>
              <a:rPr lang="en-US" altLang="en-US"/>
              <a:t>Interference in Thin Films</a:t>
            </a:r>
          </a:p>
        </p:txBody>
      </p:sp>
      <p:pic>
        <p:nvPicPr>
          <p:cNvPr id="692230" name="Picture 6">
            <a:extLst>
              <a:ext uri="{FF2B5EF4-FFF2-40B4-BE49-F238E27FC236}">
                <a16:creationId xmlns:a16="http://schemas.microsoft.com/office/drawing/2014/main" id="{538706CB-5FDF-148D-DD9E-8ACEE4CAC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4641850" cy="4603750"/>
          </a:xfrm>
          <a:prstGeom prst="rect">
            <a:avLst/>
          </a:prstGeom>
          <a:noFill/>
          <a:extLst>
            <a:ext uri="{909E8E84-426E-40DD-AFC4-6F175D3DCCD1}">
              <a14:hiddenFill xmlns:a14="http://schemas.microsoft.com/office/drawing/2010/main">
                <a:solidFill>
                  <a:srgbClr val="FFFFFF"/>
                </a:solidFill>
              </a14:hiddenFill>
            </a:ext>
          </a:extLst>
        </p:spPr>
      </p:pic>
      <p:pic>
        <p:nvPicPr>
          <p:cNvPr id="692231" name="Picture 7">
            <a:extLst>
              <a:ext uri="{FF2B5EF4-FFF2-40B4-BE49-F238E27FC236}">
                <a16:creationId xmlns:a16="http://schemas.microsoft.com/office/drawing/2014/main" id="{F707911D-2686-36A9-A315-3AFF5ED2B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88" y="1371600"/>
            <a:ext cx="4646612" cy="460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7476" name="Picture 4">
            <a:extLst>
              <a:ext uri="{FF2B5EF4-FFF2-40B4-BE49-F238E27FC236}">
                <a16:creationId xmlns:a16="http://schemas.microsoft.com/office/drawing/2014/main" id="{5247817A-F26D-0C71-3402-3A4418FF3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1905000"/>
            <a:ext cx="37719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17474" name="Rectangle 2">
            <a:extLst>
              <a:ext uri="{FF2B5EF4-FFF2-40B4-BE49-F238E27FC236}">
                <a16:creationId xmlns:a16="http://schemas.microsoft.com/office/drawing/2014/main" id="{61A964B2-D018-E493-787E-FD9C7900E4E2}"/>
              </a:ext>
            </a:extLst>
          </p:cNvPr>
          <p:cNvSpPr>
            <a:spLocks noGrp="1" noChangeArrowheads="1"/>
          </p:cNvSpPr>
          <p:nvPr>
            <p:ph type="title"/>
          </p:nvPr>
        </p:nvSpPr>
        <p:spPr/>
        <p:txBody>
          <a:bodyPr/>
          <a:lstStyle/>
          <a:p>
            <a:r>
              <a:rPr lang="en-US" altLang="en-US"/>
              <a:t>Interference in Thin Films</a:t>
            </a:r>
          </a:p>
        </p:txBody>
      </p:sp>
      <p:sp>
        <p:nvSpPr>
          <p:cNvPr id="617475" name="Rectangle 3">
            <a:extLst>
              <a:ext uri="{FF2B5EF4-FFF2-40B4-BE49-F238E27FC236}">
                <a16:creationId xmlns:a16="http://schemas.microsoft.com/office/drawing/2014/main" id="{42069552-5A0F-7EAE-9D4B-3F7604BA2938}"/>
              </a:ext>
            </a:extLst>
          </p:cNvPr>
          <p:cNvSpPr>
            <a:spLocks noGrp="1" noChangeArrowheads="1"/>
          </p:cNvSpPr>
          <p:nvPr>
            <p:ph type="body" idx="1"/>
          </p:nvPr>
        </p:nvSpPr>
        <p:spPr>
          <a:xfrm>
            <a:off x="304800" y="1219200"/>
            <a:ext cx="5257800" cy="5486400"/>
          </a:xfrm>
        </p:spPr>
        <p:txBody>
          <a:bodyPr>
            <a:normAutofit lnSpcReduction="10000"/>
          </a:bodyPr>
          <a:lstStyle/>
          <a:p>
            <a:r>
              <a:rPr lang="en-US" altLang="en-US"/>
              <a:t>Interference effects are commonly observed in </a:t>
            </a:r>
            <a:r>
              <a:rPr lang="en-US" altLang="en-US">
                <a:solidFill>
                  <a:schemeClr val="hlink"/>
                </a:solidFill>
              </a:rPr>
              <a:t>thin films</a:t>
            </a:r>
            <a:r>
              <a:rPr lang="en-US" altLang="en-US"/>
              <a:t> (e.g., soap bubbles, oil on water, etc.)</a:t>
            </a:r>
          </a:p>
          <a:p>
            <a:pPr>
              <a:buFontTx/>
              <a:buNone/>
            </a:pPr>
            <a:endParaRPr lang="en-US" altLang="en-US"/>
          </a:p>
          <a:p>
            <a:r>
              <a:rPr lang="en-US" altLang="en-US"/>
              <a:t>The interference is due to the interaction of the waves reflected from </a:t>
            </a:r>
            <a:r>
              <a:rPr lang="en-US" altLang="en-US">
                <a:solidFill>
                  <a:schemeClr val="hlink"/>
                </a:solidFill>
              </a:rPr>
              <a:t>both</a:t>
            </a:r>
            <a:r>
              <a:rPr lang="en-US" altLang="en-US"/>
              <a:t> surfaces of the film</a:t>
            </a:r>
          </a:p>
          <a:p>
            <a:endParaRPr lang="en-US" altLang="en-US"/>
          </a:p>
          <a:p>
            <a:r>
              <a:rPr lang="en-US" altLang="en-US"/>
              <a:t>Recall: the wavelength of light </a:t>
            </a:r>
            <a:r>
              <a:rPr lang="en-US" altLang="en-US" b="0" i="1">
                <a:cs typeface="Tahoma" panose="020B0604030504040204" pitchFamily="34" charset="0"/>
              </a:rPr>
              <a:t>λ</a:t>
            </a:r>
            <a:r>
              <a:rPr lang="en-US" altLang="en-US" b="0" i="1" baseline="-25000">
                <a:cs typeface="Tahoma" panose="020B0604030504040204" pitchFamily="34" charset="0"/>
              </a:rPr>
              <a:t>n</a:t>
            </a:r>
            <a:r>
              <a:rPr lang="en-US" altLang="en-US">
                <a:cs typeface="Tahoma" panose="020B0604030504040204" pitchFamily="34" charset="0"/>
              </a:rPr>
              <a:t>  in a medium with index of refraction n is </a:t>
            </a:r>
            <a:r>
              <a:rPr lang="en-US" altLang="en-US" b="0" i="1">
                <a:cs typeface="Tahoma" panose="020B0604030504040204" pitchFamily="34" charset="0"/>
              </a:rPr>
              <a:t>λ</a:t>
            </a:r>
            <a:r>
              <a:rPr lang="en-US" altLang="en-US" b="0" i="1" baseline="-25000">
                <a:cs typeface="Tahoma" panose="020B0604030504040204" pitchFamily="34" charset="0"/>
              </a:rPr>
              <a:t>n</a:t>
            </a:r>
            <a:r>
              <a:rPr lang="en-US" altLang="en-US" b="0" i="1">
                <a:cs typeface="Tahoma" panose="020B0604030504040204" pitchFamily="34" charset="0"/>
              </a:rPr>
              <a:t> = λ / </a:t>
            </a:r>
            <a:r>
              <a:rPr lang="en-US" altLang="en-US" i="1">
                <a:cs typeface="Tahoma" panose="020B0604030504040204" pitchFamily="34" charset="0"/>
              </a:rPr>
              <a:t>n</a:t>
            </a:r>
            <a:r>
              <a:rPr lang="en-US" altLang="en-US">
                <a:cs typeface="Tahoma" panose="020B0604030504040204" pitchFamily="34" charset="0"/>
              </a:rPr>
              <a:t> where </a:t>
            </a:r>
            <a:r>
              <a:rPr lang="en-US" altLang="en-US" b="0" i="1">
                <a:cs typeface="Tahoma" panose="020B0604030504040204" pitchFamily="34" charset="0"/>
              </a:rPr>
              <a:t>λ</a:t>
            </a:r>
            <a:r>
              <a:rPr lang="en-US" altLang="en-US">
                <a:cs typeface="Tahoma" panose="020B0604030504040204" pitchFamily="34" charset="0"/>
              </a:rPr>
              <a:t> is the wavelength of light in vacuum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7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74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74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74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4818" name="Picture 2">
            <a:extLst>
              <a:ext uri="{FF2B5EF4-FFF2-40B4-BE49-F238E27FC236}">
                <a16:creationId xmlns:a16="http://schemas.microsoft.com/office/drawing/2014/main" id="{A5C868F3-B0DB-54A2-2C7A-03B60FC7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1905000"/>
            <a:ext cx="37719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74819" name="Rectangle 3">
            <a:extLst>
              <a:ext uri="{FF2B5EF4-FFF2-40B4-BE49-F238E27FC236}">
                <a16:creationId xmlns:a16="http://schemas.microsoft.com/office/drawing/2014/main" id="{8E15E911-D655-AE32-5DF3-71875D485FCF}"/>
              </a:ext>
            </a:extLst>
          </p:cNvPr>
          <p:cNvSpPr>
            <a:spLocks noGrp="1" noChangeArrowheads="1"/>
          </p:cNvSpPr>
          <p:nvPr>
            <p:ph type="title"/>
          </p:nvPr>
        </p:nvSpPr>
        <p:spPr/>
        <p:txBody>
          <a:bodyPr/>
          <a:lstStyle/>
          <a:p>
            <a:r>
              <a:rPr lang="en-US" altLang="en-US"/>
              <a:t>Interference in Thin Films</a:t>
            </a:r>
          </a:p>
        </p:txBody>
      </p:sp>
      <p:sp>
        <p:nvSpPr>
          <p:cNvPr id="674820" name="Rectangle 4">
            <a:extLst>
              <a:ext uri="{FF2B5EF4-FFF2-40B4-BE49-F238E27FC236}">
                <a16:creationId xmlns:a16="http://schemas.microsoft.com/office/drawing/2014/main" id="{6F9E4CE5-E9E3-840B-E4BB-680E9F9DA2D7}"/>
              </a:ext>
            </a:extLst>
          </p:cNvPr>
          <p:cNvSpPr>
            <a:spLocks noGrp="1" noChangeArrowheads="1"/>
          </p:cNvSpPr>
          <p:nvPr>
            <p:ph type="body" idx="1"/>
          </p:nvPr>
        </p:nvSpPr>
        <p:spPr>
          <a:xfrm>
            <a:off x="304800" y="1219200"/>
            <a:ext cx="5257800" cy="5486400"/>
          </a:xfrm>
        </p:spPr>
        <p:txBody>
          <a:bodyPr/>
          <a:lstStyle/>
          <a:p>
            <a:r>
              <a:rPr lang="en-US" altLang="en-US"/>
              <a:t>Recall: an electromagnetic wave traveling from a medium of index of refraction </a:t>
            </a:r>
            <a:r>
              <a:rPr lang="en-US" altLang="en-US" i="1"/>
              <a:t>n</a:t>
            </a:r>
            <a:r>
              <a:rPr lang="en-US" altLang="en-US" i="1" baseline="-25000"/>
              <a:t>1</a:t>
            </a:r>
            <a:r>
              <a:rPr lang="en-US" altLang="en-US"/>
              <a:t> toward a medium of index of refraction </a:t>
            </a:r>
            <a:r>
              <a:rPr lang="en-US" altLang="en-US" i="1"/>
              <a:t>n</a:t>
            </a:r>
            <a:r>
              <a:rPr lang="en-US" altLang="en-US" baseline="-25000"/>
              <a:t>2</a:t>
            </a:r>
            <a:r>
              <a:rPr lang="en-US" altLang="en-US"/>
              <a:t> undergoes a 180° phase change on reflection when </a:t>
            </a:r>
            <a:r>
              <a:rPr lang="en-US" altLang="en-US" i="1"/>
              <a:t>n</a:t>
            </a:r>
            <a:r>
              <a:rPr lang="en-US" altLang="en-US" baseline="-25000"/>
              <a:t>2</a:t>
            </a:r>
            <a:r>
              <a:rPr lang="en-US" altLang="en-US"/>
              <a:t> &gt; </a:t>
            </a:r>
            <a:r>
              <a:rPr lang="en-US" altLang="en-US" i="1"/>
              <a:t>n</a:t>
            </a:r>
            <a:r>
              <a:rPr lang="en-US" altLang="en-US" baseline="-25000"/>
              <a:t>1 </a:t>
            </a:r>
            <a:r>
              <a:rPr lang="en-US" altLang="en-US"/>
              <a:t>and there is no phase change in the reflected wave if </a:t>
            </a:r>
            <a:r>
              <a:rPr lang="en-US" altLang="en-US" i="1"/>
              <a:t>n</a:t>
            </a:r>
            <a:r>
              <a:rPr lang="en-US" altLang="en-US" baseline="-25000"/>
              <a:t>2</a:t>
            </a:r>
            <a:r>
              <a:rPr lang="en-US" altLang="en-US"/>
              <a:t> &lt; </a:t>
            </a:r>
            <a:r>
              <a:rPr lang="en-US" altLang="en-US" i="1"/>
              <a:t>n</a:t>
            </a:r>
            <a:r>
              <a:rPr lang="en-US" altLang="en-US" baseline="-25000"/>
              <a:t>1</a:t>
            </a:r>
          </a:p>
          <a:p>
            <a:endParaRPr lang="en-US" altLang="en-US" baseline="-25000"/>
          </a:p>
          <a:p>
            <a:r>
              <a:rPr lang="en-US" altLang="en-US"/>
              <a:t>Ray </a:t>
            </a:r>
            <a:r>
              <a:rPr lang="en-US" altLang="en-US">
                <a:solidFill>
                  <a:schemeClr val="hlink"/>
                </a:solidFill>
              </a:rPr>
              <a:t>1</a:t>
            </a:r>
            <a:r>
              <a:rPr lang="en-US" altLang="en-US"/>
              <a:t> undergoes a </a:t>
            </a:r>
            <a:r>
              <a:rPr lang="en-US" altLang="en-US">
                <a:solidFill>
                  <a:schemeClr val="hlink"/>
                </a:solidFill>
              </a:rPr>
              <a:t>phase change of 180°</a:t>
            </a:r>
            <a:r>
              <a:rPr lang="en-US" altLang="en-US"/>
              <a:t> with respect to the incident ray</a:t>
            </a:r>
            <a:endParaRPr lang="en-US" altLang="en-US">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4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48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5842" name="Picture 2">
            <a:extLst>
              <a:ext uri="{FF2B5EF4-FFF2-40B4-BE49-F238E27FC236}">
                <a16:creationId xmlns:a16="http://schemas.microsoft.com/office/drawing/2014/main" id="{00185C4E-1288-DC4D-A221-2C86109F8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1905000"/>
            <a:ext cx="37719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75843" name="Rectangle 3">
            <a:extLst>
              <a:ext uri="{FF2B5EF4-FFF2-40B4-BE49-F238E27FC236}">
                <a16:creationId xmlns:a16="http://schemas.microsoft.com/office/drawing/2014/main" id="{C2850AB1-A95C-AA8A-AA9C-D35BA5F3A027}"/>
              </a:ext>
            </a:extLst>
          </p:cNvPr>
          <p:cNvSpPr>
            <a:spLocks noGrp="1" noChangeArrowheads="1"/>
          </p:cNvSpPr>
          <p:nvPr>
            <p:ph type="title"/>
          </p:nvPr>
        </p:nvSpPr>
        <p:spPr/>
        <p:txBody>
          <a:bodyPr/>
          <a:lstStyle/>
          <a:p>
            <a:r>
              <a:rPr lang="en-US" altLang="en-US"/>
              <a:t>Interference in Thin Films</a:t>
            </a:r>
          </a:p>
        </p:txBody>
      </p:sp>
      <p:sp>
        <p:nvSpPr>
          <p:cNvPr id="675844" name="Rectangle 4">
            <a:extLst>
              <a:ext uri="{FF2B5EF4-FFF2-40B4-BE49-F238E27FC236}">
                <a16:creationId xmlns:a16="http://schemas.microsoft.com/office/drawing/2014/main" id="{E94872BE-A5CD-03F9-0E05-A8EF5A236516}"/>
              </a:ext>
            </a:extLst>
          </p:cNvPr>
          <p:cNvSpPr>
            <a:spLocks noGrp="1" noChangeArrowheads="1"/>
          </p:cNvSpPr>
          <p:nvPr>
            <p:ph type="body" idx="1"/>
          </p:nvPr>
        </p:nvSpPr>
        <p:spPr>
          <a:xfrm>
            <a:off x="304800" y="1143000"/>
            <a:ext cx="5410200" cy="5562600"/>
          </a:xfrm>
        </p:spPr>
        <p:txBody>
          <a:bodyPr>
            <a:normAutofit fontScale="92500" lnSpcReduction="10000"/>
          </a:bodyPr>
          <a:lstStyle/>
          <a:p>
            <a:r>
              <a:rPr lang="en-US" altLang="en-US"/>
              <a:t>Ray </a:t>
            </a:r>
            <a:r>
              <a:rPr lang="en-US" altLang="en-US">
                <a:solidFill>
                  <a:schemeClr val="hlink"/>
                </a:solidFill>
              </a:rPr>
              <a:t>2</a:t>
            </a:r>
            <a:r>
              <a:rPr lang="en-US" altLang="en-US"/>
              <a:t>, which is reflected from the lower surface, undergoes </a:t>
            </a:r>
            <a:r>
              <a:rPr lang="en-US" altLang="en-US">
                <a:solidFill>
                  <a:schemeClr val="hlink"/>
                </a:solidFill>
              </a:rPr>
              <a:t>no phase change</a:t>
            </a:r>
            <a:r>
              <a:rPr lang="en-US" altLang="en-US"/>
              <a:t> with respect to the incident wave</a:t>
            </a:r>
            <a:endParaRPr lang="en-US" altLang="en-US" baseline="-25000"/>
          </a:p>
          <a:p>
            <a:endParaRPr lang="en-US" altLang="en-US" baseline="-25000"/>
          </a:p>
          <a:p>
            <a:r>
              <a:rPr lang="en-US" altLang="en-US"/>
              <a:t>Ray </a:t>
            </a:r>
            <a:r>
              <a:rPr lang="en-US" altLang="en-US">
                <a:solidFill>
                  <a:schemeClr val="hlink"/>
                </a:solidFill>
              </a:rPr>
              <a:t>2</a:t>
            </a:r>
            <a:r>
              <a:rPr lang="en-US" altLang="en-US"/>
              <a:t> also travels an additional distance of 2</a:t>
            </a:r>
            <a:r>
              <a:rPr lang="en-US" altLang="en-US" i="1"/>
              <a:t>t</a:t>
            </a:r>
            <a:r>
              <a:rPr lang="en-US" altLang="en-US"/>
              <a:t> before the waves recombine</a:t>
            </a:r>
          </a:p>
          <a:p>
            <a:endParaRPr lang="en-US" altLang="en-US"/>
          </a:p>
          <a:p>
            <a:r>
              <a:rPr lang="en-US" altLang="en-US"/>
              <a:t>For </a:t>
            </a:r>
            <a:r>
              <a:rPr lang="en-US" altLang="en-US">
                <a:solidFill>
                  <a:schemeClr val="hlink"/>
                </a:solidFill>
              </a:rPr>
              <a:t>constructive</a:t>
            </a:r>
            <a:r>
              <a:rPr lang="en-US" altLang="en-US"/>
              <a:t> interference, taking into account the 180° phase change and the difference in optical path length for the two rays:</a:t>
            </a:r>
          </a:p>
          <a:p>
            <a:pPr algn="r">
              <a:buFontTx/>
              <a:buNone/>
            </a:pPr>
            <a:r>
              <a:rPr lang="en-US" altLang="en-US"/>
              <a:t>2</a:t>
            </a:r>
            <a:r>
              <a:rPr lang="en-US" altLang="en-US" i="1"/>
              <a:t> n t = (m</a:t>
            </a:r>
            <a:r>
              <a:rPr lang="en-US" altLang="en-US"/>
              <a:t> + ½) </a:t>
            </a:r>
            <a:r>
              <a:rPr lang="en-US" altLang="en-US" b="0" i="1">
                <a:cs typeface="Tahoma" panose="020B0604030504040204" pitchFamily="34" charset="0"/>
              </a:rPr>
              <a:t>λ</a:t>
            </a:r>
            <a:r>
              <a:rPr lang="en-US" altLang="en-US">
                <a:cs typeface="Tahoma" panose="020B0604030504040204" pitchFamily="34" charset="0"/>
              </a:rPr>
              <a:t>;</a:t>
            </a:r>
            <a:r>
              <a:rPr lang="en-US" altLang="en-US" baseline="-25000">
                <a:cs typeface="Tahoma" panose="020B0604030504040204" pitchFamily="34" charset="0"/>
              </a:rPr>
              <a:t>    </a:t>
            </a:r>
            <a:r>
              <a:rPr lang="en-US" altLang="en-US" i="1">
                <a:cs typeface="Tahoma" panose="020B0604030504040204" pitchFamily="34" charset="0"/>
              </a:rPr>
              <a:t>m</a:t>
            </a:r>
            <a:r>
              <a:rPr lang="en-US" altLang="en-US">
                <a:cs typeface="Tahoma" panose="020B0604030504040204" pitchFamily="34" charset="0"/>
              </a:rPr>
              <a:t> = 0, 1, 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4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4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4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58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4"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6866" name="Picture 2">
            <a:extLst>
              <a:ext uri="{FF2B5EF4-FFF2-40B4-BE49-F238E27FC236}">
                <a16:creationId xmlns:a16="http://schemas.microsoft.com/office/drawing/2014/main" id="{9BE7D984-ABC8-3FCE-AF96-196CBD989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1905000"/>
            <a:ext cx="37719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76867" name="Rectangle 3">
            <a:extLst>
              <a:ext uri="{FF2B5EF4-FFF2-40B4-BE49-F238E27FC236}">
                <a16:creationId xmlns:a16="http://schemas.microsoft.com/office/drawing/2014/main" id="{9B3DDDFC-045C-86CA-E2A4-A591BBFB3707}"/>
              </a:ext>
            </a:extLst>
          </p:cNvPr>
          <p:cNvSpPr>
            <a:spLocks noGrp="1" noChangeArrowheads="1"/>
          </p:cNvSpPr>
          <p:nvPr>
            <p:ph type="title"/>
          </p:nvPr>
        </p:nvSpPr>
        <p:spPr/>
        <p:txBody>
          <a:bodyPr/>
          <a:lstStyle/>
          <a:p>
            <a:r>
              <a:rPr lang="en-US" altLang="en-US"/>
              <a:t>Interference in Thin Films</a:t>
            </a:r>
          </a:p>
        </p:txBody>
      </p:sp>
      <p:sp>
        <p:nvSpPr>
          <p:cNvPr id="676868" name="Rectangle 4">
            <a:extLst>
              <a:ext uri="{FF2B5EF4-FFF2-40B4-BE49-F238E27FC236}">
                <a16:creationId xmlns:a16="http://schemas.microsoft.com/office/drawing/2014/main" id="{081AEE81-43B6-7B16-61BB-2500241998BA}"/>
              </a:ext>
            </a:extLst>
          </p:cNvPr>
          <p:cNvSpPr>
            <a:spLocks noGrp="1" noChangeArrowheads="1"/>
          </p:cNvSpPr>
          <p:nvPr>
            <p:ph type="body" idx="1"/>
          </p:nvPr>
        </p:nvSpPr>
        <p:spPr>
          <a:xfrm>
            <a:off x="304800" y="1143000"/>
            <a:ext cx="5410200" cy="5562600"/>
          </a:xfrm>
        </p:spPr>
        <p:txBody>
          <a:bodyPr/>
          <a:lstStyle/>
          <a:p>
            <a:r>
              <a:rPr lang="en-US" altLang="en-US"/>
              <a:t>Ray </a:t>
            </a:r>
            <a:r>
              <a:rPr lang="en-US" altLang="en-US">
                <a:solidFill>
                  <a:schemeClr val="hlink"/>
                </a:solidFill>
              </a:rPr>
              <a:t>2</a:t>
            </a:r>
            <a:r>
              <a:rPr lang="en-US" altLang="en-US"/>
              <a:t>, which is reflected from the lower surface, undergoes </a:t>
            </a:r>
            <a:r>
              <a:rPr lang="en-US" altLang="en-US">
                <a:solidFill>
                  <a:schemeClr val="hlink"/>
                </a:solidFill>
              </a:rPr>
              <a:t>no phase change</a:t>
            </a:r>
            <a:r>
              <a:rPr lang="en-US" altLang="en-US"/>
              <a:t> with respect to the incident wave</a:t>
            </a:r>
            <a:endParaRPr lang="en-US" altLang="en-US" baseline="-25000"/>
          </a:p>
          <a:p>
            <a:endParaRPr lang="en-US" altLang="en-US" baseline="-25000"/>
          </a:p>
          <a:p>
            <a:r>
              <a:rPr lang="en-US" altLang="en-US"/>
              <a:t>Ray </a:t>
            </a:r>
            <a:r>
              <a:rPr lang="en-US" altLang="en-US">
                <a:solidFill>
                  <a:schemeClr val="hlink"/>
                </a:solidFill>
              </a:rPr>
              <a:t>2</a:t>
            </a:r>
            <a:r>
              <a:rPr lang="en-US" altLang="en-US"/>
              <a:t> also travels an additional distance of 2</a:t>
            </a:r>
            <a:r>
              <a:rPr lang="en-US" altLang="en-US" i="1"/>
              <a:t>t</a:t>
            </a:r>
            <a:r>
              <a:rPr lang="en-US" altLang="en-US"/>
              <a:t> before the waves recombine</a:t>
            </a:r>
          </a:p>
          <a:p>
            <a:endParaRPr lang="en-US" altLang="en-US"/>
          </a:p>
          <a:p>
            <a:r>
              <a:rPr lang="en-US" altLang="en-US"/>
              <a:t>For </a:t>
            </a:r>
            <a:r>
              <a:rPr lang="en-US" altLang="en-US">
                <a:solidFill>
                  <a:schemeClr val="hlink"/>
                </a:solidFill>
              </a:rPr>
              <a:t>destructive</a:t>
            </a:r>
            <a:r>
              <a:rPr lang="en-US" altLang="en-US"/>
              <a:t> interference</a:t>
            </a:r>
          </a:p>
          <a:p>
            <a:pPr>
              <a:buFontTx/>
              <a:buNone/>
            </a:pPr>
            <a:endParaRPr lang="en-US" altLang="en-US"/>
          </a:p>
          <a:p>
            <a:pPr algn="ctr">
              <a:buFontTx/>
              <a:buNone/>
            </a:pPr>
            <a:r>
              <a:rPr lang="en-US" altLang="en-US"/>
              <a:t>2 </a:t>
            </a:r>
            <a:r>
              <a:rPr lang="en-US" altLang="en-US" i="1"/>
              <a:t>n t = m </a:t>
            </a:r>
            <a:r>
              <a:rPr lang="en-US" altLang="en-US" b="0" i="1">
                <a:cs typeface="Tahoma" panose="020B0604030504040204" pitchFamily="34" charset="0"/>
              </a:rPr>
              <a:t>λ</a:t>
            </a:r>
            <a:r>
              <a:rPr lang="en-US" altLang="en-US">
                <a:cs typeface="Tahoma" panose="020B0604030504040204" pitchFamily="34" charset="0"/>
              </a:rPr>
              <a:t>;</a:t>
            </a:r>
            <a:r>
              <a:rPr lang="en-US" altLang="en-US" baseline="-25000">
                <a:cs typeface="Tahoma" panose="020B0604030504040204" pitchFamily="34" charset="0"/>
              </a:rPr>
              <a:t>   </a:t>
            </a:r>
            <a:r>
              <a:rPr lang="en-US" altLang="en-US">
                <a:cs typeface="Tahoma" panose="020B0604030504040204" pitchFamily="34" charset="0"/>
              </a:rPr>
              <a:t> </a:t>
            </a:r>
            <a:r>
              <a:rPr lang="en-US" altLang="en-US" i="1">
                <a:cs typeface="Tahoma" panose="020B0604030504040204" pitchFamily="34" charset="0"/>
              </a:rPr>
              <a:t>m</a:t>
            </a:r>
            <a:r>
              <a:rPr lang="en-US" altLang="en-US">
                <a:cs typeface="Tahoma" panose="020B0604030504040204" pitchFamily="34" charset="0"/>
              </a:rPr>
              <a:t> = 0, 1, 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686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68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8"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4F234F54-1993-F0C9-5440-B54B62EC4D93}"/>
              </a:ext>
            </a:extLst>
          </p:cNvPr>
          <p:cNvSpPr>
            <a:spLocks noGrp="1" noChangeArrowheads="1"/>
          </p:cNvSpPr>
          <p:nvPr>
            <p:ph type="title"/>
          </p:nvPr>
        </p:nvSpPr>
        <p:spPr/>
        <p:txBody>
          <a:bodyPr/>
          <a:lstStyle/>
          <a:p>
            <a:r>
              <a:rPr lang="en-US" altLang="en-US"/>
              <a:t>Interference in Thin Films</a:t>
            </a:r>
          </a:p>
        </p:txBody>
      </p:sp>
      <p:sp>
        <p:nvSpPr>
          <p:cNvPr id="621571" name="Rectangle 3">
            <a:extLst>
              <a:ext uri="{FF2B5EF4-FFF2-40B4-BE49-F238E27FC236}">
                <a16:creationId xmlns:a16="http://schemas.microsoft.com/office/drawing/2014/main" id="{E219B73D-DCBC-ADD0-1E74-FD7A0C3FD670}"/>
              </a:ext>
            </a:extLst>
          </p:cNvPr>
          <p:cNvSpPr>
            <a:spLocks noGrp="1" noChangeArrowheads="1"/>
          </p:cNvSpPr>
          <p:nvPr>
            <p:ph type="body" idx="1"/>
          </p:nvPr>
        </p:nvSpPr>
        <p:spPr>
          <a:xfrm>
            <a:off x="92468" y="1143000"/>
            <a:ext cx="4674742" cy="5486400"/>
          </a:xfrm>
        </p:spPr>
        <p:txBody>
          <a:bodyPr>
            <a:noAutofit/>
          </a:bodyPr>
          <a:lstStyle/>
          <a:p>
            <a:r>
              <a:rPr lang="en-US" altLang="en-US" sz="2300" dirty="0"/>
              <a:t>Two factors influence thin film interference: possible </a:t>
            </a:r>
            <a:r>
              <a:rPr lang="en-US" altLang="en-US" sz="2300" dirty="0">
                <a:solidFill>
                  <a:schemeClr val="hlink"/>
                </a:solidFill>
              </a:rPr>
              <a:t>phase reversals</a:t>
            </a:r>
            <a:r>
              <a:rPr lang="en-US" altLang="en-US" sz="2300" dirty="0"/>
              <a:t> on reflection and differences in </a:t>
            </a:r>
            <a:r>
              <a:rPr lang="en-US" altLang="en-US" sz="2300" dirty="0">
                <a:solidFill>
                  <a:schemeClr val="hlink"/>
                </a:solidFill>
              </a:rPr>
              <a:t>travel distance</a:t>
            </a:r>
          </a:p>
          <a:p>
            <a:pPr>
              <a:buFontTx/>
              <a:buNone/>
            </a:pPr>
            <a:endParaRPr lang="en-US" altLang="en-US" sz="2300" dirty="0"/>
          </a:p>
          <a:p>
            <a:r>
              <a:rPr lang="en-US" altLang="en-US" sz="2300" dirty="0"/>
              <a:t>The conditions are valid if the medium above the top surface is the same as the medium below the bottom surface</a:t>
            </a:r>
          </a:p>
          <a:p>
            <a:pPr>
              <a:buFontTx/>
              <a:buNone/>
            </a:pPr>
            <a:endParaRPr lang="en-US" altLang="en-US" sz="2300" dirty="0"/>
          </a:p>
          <a:p>
            <a:r>
              <a:rPr lang="en-US" altLang="en-US" sz="2300" dirty="0"/>
              <a:t>If the thin film is between two different media, one of lower index than the film and one of higher index, the conditions for constructive and destructive interference are </a:t>
            </a:r>
            <a:r>
              <a:rPr lang="en-US" altLang="en-US" sz="2300" dirty="0">
                <a:solidFill>
                  <a:schemeClr val="hlink"/>
                </a:solidFill>
              </a:rPr>
              <a:t>reversed</a:t>
            </a:r>
            <a:endParaRPr lang="en-US" altLang="en-US" sz="2300" dirty="0"/>
          </a:p>
        </p:txBody>
      </p:sp>
      <p:pic>
        <p:nvPicPr>
          <p:cNvPr id="2" name="Picture 4">
            <a:extLst>
              <a:ext uri="{FF2B5EF4-FFF2-40B4-BE49-F238E27FC236}">
                <a16:creationId xmlns:a16="http://schemas.microsoft.com/office/drawing/2014/main" id="{AA43111C-C32C-0815-C909-54DB95AE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246" y="1371600"/>
            <a:ext cx="458628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1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15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1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1"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37716AFB-488F-8532-82BA-777B73D21C35}"/>
              </a:ext>
            </a:extLst>
          </p:cNvPr>
          <p:cNvSpPr>
            <a:spLocks noGrp="1" noChangeArrowheads="1"/>
          </p:cNvSpPr>
          <p:nvPr>
            <p:ph type="title"/>
          </p:nvPr>
        </p:nvSpPr>
        <p:spPr>
          <a:xfrm>
            <a:off x="457200" y="274638"/>
            <a:ext cx="8229600" cy="711681"/>
          </a:xfrm>
        </p:spPr>
        <p:txBody>
          <a:bodyPr/>
          <a:lstStyle/>
          <a:p>
            <a:r>
              <a:rPr lang="en-US" altLang="en-US" b="1" dirty="0">
                <a:solidFill>
                  <a:srgbClr val="00B050"/>
                </a:solidFill>
              </a:rPr>
              <a:t>Interference in Thin Films, Example</a:t>
            </a:r>
          </a:p>
        </p:txBody>
      </p:sp>
      <p:pic>
        <p:nvPicPr>
          <p:cNvPr id="627716" name="Picture 4">
            <a:extLst>
              <a:ext uri="{FF2B5EF4-FFF2-40B4-BE49-F238E27FC236}">
                <a16:creationId xmlns:a16="http://schemas.microsoft.com/office/drawing/2014/main" id="{A3A34B3B-69D8-2EA7-25E6-A67E3ED3A430}"/>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514850" y="1219200"/>
            <a:ext cx="4629150" cy="5334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918B8FE-B2CB-1F12-6EDC-B15012BF0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936" y="2220921"/>
            <a:ext cx="2402704" cy="446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a:extLst>
              <a:ext uri="{FF2B5EF4-FFF2-40B4-BE49-F238E27FC236}">
                <a16:creationId xmlns:a16="http://schemas.microsoft.com/office/drawing/2014/main" id="{C65B4CA0-D6F4-2985-2877-303FD2B43331}"/>
              </a:ext>
            </a:extLst>
          </p:cNvPr>
          <p:cNvSpPr txBox="1">
            <a:spLocks noChangeArrowheads="1"/>
          </p:cNvSpPr>
          <p:nvPr/>
        </p:nvSpPr>
        <p:spPr bwMode="auto">
          <a:xfrm rot="17158370">
            <a:off x="1884649" y="1441237"/>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en-US" sz="1600" b="1" dirty="0">
                <a:solidFill>
                  <a:schemeClr val="hlink"/>
                </a:solidFill>
              </a:rPr>
              <a:t>NO Phase change</a:t>
            </a:r>
          </a:p>
        </p:txBody>
      </p:sp>
      <p:sp>
        <p:nvSpPr>
          <p:cNvPr id="7" name="Text Box 6">
            <a:extLst>
              <a:ext uri="{FF2B5EF4-FFF2-40B4-BE49-F238E27FC236}">
                <a16:creationId xmlns:a16="http://schemas.microsoft.com/office/drawing/2014/main" id="{7F43BF04-C022-FC21-2CA3-E0A51A825CC4}"/>
              </a:ext>
            </a:extLst>
          </p:cNvPr>
          <p:cNvSpPr txBox="1">
            <a:spLocks noChangeArrowheads="1"/>
          </p:cNvSpPr>
          <p:nvPr/>
        </p:nvSpPr>
        <p:spPr bwMode="auto">
          <a:xfrm rot="17158370">
            <a:off x="1387369" y="1324797"/>
            <a:ext cx="243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en-US" sz="1600" b="1" dirty="0">
                <a:solidFill>
                  <a:schemeClr val="tx2"/>
                </a:solidFill>
              </a:rPr>
              <a:t>Phase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771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6"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3620" name="Picture 4">
            <a:extLst>
              <a:ext uri="{FF2B5EF4-FFF2-40B4-BE49-F238E27FC236}">
                <a16:creationId xmlns:a16="http://schemas.microsoft.com/office/drawing/2014/main" id="{1E0728E3-6559-BDCA-785B-D0469A670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0"/>
            <a:ext cx="3581400" cy="3248025"/>
          </a:xfrm>
          <a:prstGeom prst="rect">
            <a:avLst/>
          </a:prstGeom>
          <a:noFill/>
          <a:extLst>
            <a:ext uri="{909E8E84-426E-40DD-AFC4-6F175D3DCCD1}">
              <a14:hiddenFill xmlns:a14="http://schemas.microsoft.com/office/drawing/2010/main">
                <a:solidFill>
                  <a:srgbClr val="FFFFFF"/>
                </a:solidFill>
              </a14:hiddenFill>
            </a:ext>
          </a:extLst>
        </p:spPr>
      </p:pic>
      <p:sp>
        <p:nvSpPr>
          <p:cNvPr id="623618" name="Rectangle 2">
            <a:extLst>
              <a:ext uri="{FF2B5EF4-FFF2-40B4-BE49-F238E27FC236}">
                <a16:creationId xmlns:a16="http://schemas.microsoft.com/office/drawing/2014/main" id="{5521ED07-284C-6185-A856-A27794280C5D}"/>
              </a:ext>
            </a:extLst>
          </p:cNvPr>
          <p:cNvSpPr>
            <a:spLocks noGrp="1" noChangeArrowheads="1"/>
          </p:cNvSpPr>
          <p:nvPr>
            <p:ph type="title"/>
          </p:nvPr>
        </p:nvSpPr>
        <p:spPr/>
        <p:txBody>
          <a:bodyPr/>
          <a:lstStyle/>
          <a:p>
            <a:r>
              <a:rPr lang="en-US" altLang="en-US"/>
              <a:t>Newton’s Rings</a:t>
            </a:r>
          </a:p>
        </p:txBody>
      </p:sp>
      <p:sp>
        <p:nvSpPr>
          <p:cNvPr id="623619" name="Rectangle 3">
            <a:extLst>
              <a:ext uri="{FF2B5EF4-FFF2-40B4-BE49-F238E27FC236}">
                <a16:creationId xmlns:a16="http://schemas.microsoft.com/office/drawing/2014/main" id="{6E66576E-F444-1ABC-0E02-68EC3703C000}"/>
              </a:ext>
            </a:extLst>
          </p:cNvPr>
          <p:cNvSpPr>
            <a:spLocks noGrp="1" noChangeArrowheads="1"/>
          </p:cNvSpPr>
          <p:nvPr>
            <p:ph type="body" idx="1"/>
          </p:nvPr>
        </p:nvSpPr>
        <p:spPr>
          <a:xfrm>
            <a:off x="304800" y="1143000"/>
            <a:ext cx="5867400" cy="5562600"/>
          </a:xfrm>
        </p:spPr>
        <p:txBody>
          <a:bodyPr>
            <a:normAutofit fontScale="92500"/>
          </a:bodyPr>
          <a:lstStyle/>
          <a:p>
            <a:r>
              <a:rPr lang="en-US" altLang="en-US"/>
              <a:t>Another method for viewing interference is to place a planoconvex lens on top of a flat glass surface</a:t>
            </a:r>
          </a:p>
          <a:p>
            <a:pPr>
              <a:buFontTx/>
              <a:buNone/>
            </a:pPr>
            <a:endParaRPr lang="en-US" altLang="en-US"/>
          </a:p>
          <a:p>
            <a:r>
              <a:rPr lang="en-US" altLang="en-US"/>
              <a:t>The air film between the glass surfaces </a:t>
            </a:r>
            <a:r>
              <a:rPr lang="en-US" altLang="en-US">
                <a:solidFill>
                  <a:schemeClr val="hlink"/>
                </a:solidFill>
              </a:rPr>
              <a:t>varies</a:t>
            </a:r>
            <a:r>
              <a:rPr lang="en-US" altLang="en-US"/>
              <a:t> in thickness from zero at the point of contact to some thickness </a:t>
            </a:r>
            <a:r>
              <a:rPr lang="en-US" altLang="en-US" i="1"/>
              <a:t>t</a:t>
            </a:r>
          </a:p>
          <a:p>
            <a:pPr>
              <a:buFontTx/>
              <a:buNone/>
            </a:pPr>
            <a:endParaRPr lang="en-US" altLang="en-US"/>
          </a:p>
          <a:p>
            <a:r>
              <a:rPr lang="en-US" altLang="en-US"/>
              <a:t>A pattern of light and dark rings – </a:t>
            </a:r>
            <a:r>
              <a:rPr lang="en-US" altLang="en-US">
                <a:solidFill>
                  <a:srgbClr val="FF0000"/>
                </a:solidFill>
              </a:rPr>
              <a:t>Newton’s Rings</a:t>
            </a:r>
            <a:r>
              <a:rPr lang="en-US" altLang="en-US" i="1"/>
              <a:t> –</a:t>
            </a:r>
            <a:r>
              <a:rPr lang="en-US" altLang="en-US"/>
              <a:t> is observed</a:t>
            </a:r>
          </a:p>
          <a:p>
            <a:pPr>
              <a:buFontTx/>
              <a:buNone/>
            </a:pPr>
            <a:endParaRPr lang="en-US" altLang="en-US"/>
          </a:p>
          <a:p>
            <a:r>
              <a:rPr lang="en-US" altLang="en-US"/>
              <a:t>Newton’s Rings can be used to </a:t>
            </a:r>
            <a:r>
              <a:rPr lang="en-US" altLang="en-US">
                <a:solidFill>
                  <a:schemeClr val="hlink"/>
                </a:solidFill>
              </a:rPr>
              <a:t>test</a:t>
            </a:r>
            <a:r>
              <a:rPr lang="en-US" altLang="en-US"/>
              <a:t> optical lenses</a:t>
            </a:r>
          </a:p>
        </p:txBody>
      </p:sp>
      <p:pic>
        <p:nvPicPr>
          <p:cNvPr id="623621" name="Picture 5">
            <a:extLst>
              <a:ext uri="{FF2B5EF4-FFF2-40B4-BE49-F238E27FC236}">
                <a16:creationId xmlns:a16="http://schemas.microsoft.com/office/drawing/2014/main" id="{942C1EAA-1F43-1A65-6DDC-3CEA996EF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505200"/>
            <a:ext cx="2971800" cy="3124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36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36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36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361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36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236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C8F19D1B-592A-4E13-1F6A-35985C7ABCE5}"/>
              </a:ext>
            </a:extLst>
          </p:cNvPr>
          <p:cNvSpPr>
            <a:spLocks noGrp="1" noChangeArrowheads="1"/>
          </p:cNvSpPr>
          <p:nvPr>
            <p:ph type="title"/>
          </p:nvPr>
        </p:nvSpPr>
        <p:spPr/>
        <p:txBody>
          <a:bodyPr/>
          <a:lstStyle/>
          <a:p>
            <a:r>
              <a:rPr lang="en-US" altLang="en-US"/>
              <a:t>Problem Solving for Thin Films</a:t>
            </a:r>
          </a:p>
        </p:txBody>
      </p:sp>
      <p:sp>
        <p:nvSpPr>
          <p:cNvPr id="624643" name="Rectangle 3">
            <a:extLst>
              <a:ext uri="{FF2B5EF4-FFF2-40B4-BE49-F238E27FC236}">
                <a16:creationId xmlns:a16="http://schemas.microsoft.com/office/drawing/2014/main" id="{59AD7C59-42FA-903D-CA49-FD30239311B8}"/>
              </a:ext>
            </a:extLst>
          </p:cNvPr>
          <p:cNvSpPr>
            <a:spLocks noGrp="1" noChangeArrowheads="1"/>
          </p:cNvSpPr>
          <p:nvPr>
            <p:ph type="body" idx="1"/>
          </p:nvPr>
        </p:nvSpPr>
        <p:spPr>
          <a:xfrm>
            <a:off x="304800" y="1219200"/>
            <a:ext cx="8534400" cy="5334000"/>
          </a:xfrm>
        </p:spPr>
        <p:txBody>
          <a:bodyPr>
            <a:normAutofit fontScale="92500" lnSpcReduction="10000"/>
          </a:bodyPr>
          <a:lstStyle/>
          <a:p>
            <a:r>
              <a:rPr lang="en-US" altLang="en-US"/>
              <a:t>Identify the thin film causing the interference</a:t>
            </a:r>
          </a:p>
          <a:p>
            <a:pPr>
              <a:buFontTx/>
              <a:buNone/>
            </a:pPr>
            <a:endParaRPr lang="en-US" altLang="en-US"/>
          </a:p>
          <a:p>
            <a:r>
              <a:rPr lang="en-US" altLang="en-US"/>
              <a:t>Determine the indices of refraction in the film and the media on either side of it</a:t>
            </a:r>
          </a:p>
          <a:p>
            <a:pPr>
              <a:buFontTx/>
              <a:buNone/>
            </a:pPr>
            <a:endParaRPr lang="en-US" altLang="en-US"/>
          </a:p>
          <a:p>
            <a:r>
              <a:rPr lang="en-US" altLang="en-US"/>
              <a:t>Determine the number of phase reversals: zero, one or two</a:t>
            </a:r>
          </a:p>
          <a:p>
            <a:pPr>
              <a:buFontTx/>
              <a:buNone/>
            </a:pPr>
            <a:endParaRPr lang="en-US" altLang="en-US"/>
          </a:p>
          <a:p>
            <a:r>
              <a:rPr lang="en-US" altLang="en-US"/>
              <a:t>The interference is constructive if the path difference is an integral multiple of </a:t>
            </a:r>
            <a:r>
              <a:rPr lang="en-US" altLang="en-US" b="0" i="1">
                <a:cs typeface="Tahoma" panose="020B0604030504040204" pitchFamily="34" charset="0"/>
              </a:rPr>
              <a:t>λ</a:t>
            </a:r>
            <a:r>
              <a:rPr lang="en-US" altLang="en-US">
                <a:cs typeface="Tahoma" panose="020B0604030504040204" pitchFamily="34" charset="0"/>
              </a:rPr>
              <a:t> and destructive if the path difference is an odd half multiple of </a:t>
            </a:r>
            <a:r>
              <a:rPr lang="en-US" altLang="en-US" b="0" i="1">
                <a:cs typeface="Tahoma" panose="020B0604030504040204" pitchFamily="34" charset="0"/>
              </a:rPr>
              <a:t>λ</a:t>
            </a:r>
          </a:p>
          <a:p>
            <a:pPr>
              <a:buFontTx/>
              <a:buNone/>
            </a:pPr>
            <a:endParaRPr lang="en-US" altLang="en-US">
              <a:cs typeface="Tahoma" panose="020B0604030504040204" pitchFamily="34" charset="0"/>
            </a:endParaRPr>
          </a:p>
          <a:p>
            <a:r>
              <a:rPr lang="en-US" altLang="en-US">
                <a:cs typeface="Tahoma" panose="020B0604030504040204" pitchFamily="34" charset="0"/>
              </a:rPr>
              <a:t>The conditions are reversed if one of the waves undergoes a phase change on reflection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4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464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464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7890" name="Rectangle 2">
            <a:extLst>
              <a:ext uri="{FF2B5EF4-FFF2-40B4-BE49-F238E27FC236}">
                <a16:creationId xmlns:a16="http://schemas.microsoft.com/office/drawing/2014/main" id="{9DC6E2DB-292A-DAD9-4FC3-AD174EAE4C49}"/>
              </a:ext>
            </a:extLst>
          </p:cNvPr>
          <p:cNvSpPr>
            <a:spLocks noGrp="1" noChangeArrowheads="1"/>
          </p:cNvSpPr>
          <p:nvPr>
            <p:ph type="title"/>
          </p:nvPr>
        </p:nvSpPr>
        <p:spPr/>
        <p:txBody>
          <a:bodyPr/>
          <a:lstStyle/>
          <a:p>
            <a:r>
              <a:rPr lang="en-US" altLang="en-US"/>
              <a:t>Problem Solving for Thin Films</a:t>
            </a:r>
          </a:p>
        </p:txBody>
      </p:sp>
      <p:graphicFrame>
        <p:nvGraphicFramePr>
          <p:cNvPr id="677911" name="Group 23">
            <a:extLst>
              <a:ext uri="{FF2B5EF4-FFF2-40B4-BE49-F238E27FC236}">
                <a16:creationId xmlns:a16="http://schemas.microsoft.com/office/drawing/2014/main" id="{5457C2D4-EB94-AA07-140F-40FFADE5555A}"/>
              </a:ext>
            </a:extLst>
          </p:cNvPr>
          <p:cNvGraphicFramePr>
            <a:graphicFrameLocks noGrp="1"/>
          </p:cNvGraphicFramePr>
          <p:nvPr/>
        </p:nvGraphicFramePr>
        <p:xfrm>
          <a:off x="304800" y="1600200"/>
          <a:ext cx="8574088" cy="4114800"/>
        </p:xfrm>
        <a:graphic>
          <a:graphicData uri="http://schemas.openxmlformats.org/drawingml/2006/table">
            <a:tbl>
              <a:tblPr/>
              <a:tblGrid>
                <a:gridCol w="3392488">
                  <a:extLst>
                    <a:ext uri="{9D8B030D-6E8A-4147-A177-3AD203B41FA5}">
                      <a16:colId xmlns:a16="http://schemas.microsoft.com/office/drawing/2014/main" val="600782056"/>
                    </a:ext>
                  </a:extLst>
                </a:gridCol>
                <a:gridCol w="2590800">
                  <a:extLst>
                    <a:ext uri="{9D8B030D-6E8A-4147-A177-3AD203B41FA5}">
                      <a16:colId xmlns:a16="http://schemas.microsoft.com/office/drawing/2014/main" val="869757997"/>
                    </a:ext>
                  </a:extLst>
                </a:gridCol>
                <a:gridCol w="2590800">
                  <a:extLst>
                    <a:ext uri="{9D8B030D-6E8A-4147-A177-3AD203B41FA5}">
                      <a16:colId xmlns:a16="http://schemas.microsoft.com/office/drawing/2014/main" val="3676460035"/>
                    </a:ext>
                  </a:extLst>
                </a:gridCol>
              </a:tblGrid>
              <a:tr h="1371600">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Equation</a:t>
                      </a:r>
                    </a:p>
                  </a:txBody>
                  <a:tcPr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1 phase reversal</a:t>
                      </a:r>
                    </a:p>
                  </a:txBody>
                  <a:tcPr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0 or 2 phase reversals</a:t>
                      </a:r>
                    </a:p>
                  </a:txBody>
                  <a:tcPr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263113702"/>
                  </a:ext>
                </a:extLst>
              </a:tr>
              <a:tr h="1371600">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2 </a:t>
                      </a:r>
                      <a:r>
                        <a:rPr kumimoji="0" lang="en-US" altLang="en-US" sz="2400" b="1" i="1" u="none" strike="noStrike" cap="none" normalizeH="0" baseline="0">
                          <a:ln>
                            <a:noFill/>
                          </a:ln>
                          <a:solidFill>
                            <a:schemeClr val="tx1"/>
                          </a:solidFill>
                          <a:effectLst/>
                          <a:latin typeface="Arial" panose="020B0604020202020204" pitchFamily="34" charset="0"/>
                        </a:rPr>
                        <a:t>n t = (m</a:t>
                      </a:r>
                      <a:r>
                        <a:rPr kumimoji="0" lang="en-US" altLang="en-US" sz="2400" b="1" i="0" u="none" strike="noStrike" cap="none" normalizeH="0" baseline="0">
                          <a:ln>
                            <a:noFill/>
                          </a:ln>
                          <a:solidFill>
                            <a:schemeClr val="tx1"/>
                          </a:solidFill>
                          <a:effectLst/>
                          <a:latin typeface="Arial" panose="020B0604020202020204" pitchFamily="34" charset="0"/>
                        </a:rPr>
                        <a:t> + ½) </a:t>
                      </a:r>
                      <a:r>
                        <a:rPr kumimoji="0" lang="en-US" altLang="en-US" sz="2400" b="0" i="1" u="none" strike="noStrike" cap="none" normalizeH="0" baseline="0">
                          <a:ln>
                            <a:noFill/>
                          </a:ln>
                          <a:solidFill>
                            <a:schemeClr val="tx1"/>
                          </a:solidFill>
                          <a:effectLst/>
                          <a:latin typeface="Symbol" panose="05050102010706020507" pitchFamily="18" charset="2"/>
                        </a:rPr>
                        <a:t>l</a:t>
                      </a:r>
                      <a:endParaRPr kumimoji="0" lang="en-US" altLang="en-US" sz="2400" b="0" i="1" u="none" strike="noStrike" cap="none" normalizeH="0" baseline="0">
                        <a:ln>
                          <a:noFill/>
                        </a:ln>
                        <a:solidFill>
                          <a:schemeClr val="tx1"/>
                        </a:solidFill>
                        <a:effectLst/>
                        <a:latin typeface="Arial" panose="020B0604020202020204" pitchFamily="34" charset="0"/>
                      </a:endParaRPr>
                    </a:p>
                  </a:txBody>
                  <a:tcPr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constructive</a:t>
                      </a:r>
                    </a:p>
                  </a:txBody>
                  <a:tcPr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destructive</a:t>
                      </a:r>
                    </a:p>
                  </a:txBody>
                  <a:tcPr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87146703"/>
                  </a:ext>
                </a:extLst>
              </a:tr>
              <a:tr h="1371600">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2 </a:t>
                      </a:r>
                      <a:r>
                        <a:rPr kumimoji="0" lang="en-US" altLang="en-US" sz="2400" b="1" i="1" u="none" strike="noStrike" cap="none" normalizeH="0" baseline="0">
                          <a:ln>
                            <a:noFill/>
                          </a:ln>
                          <a:solidFill>
                            <a:schemeClr val="tx1"/>
                          </a:solidFill>
                          <a:effectLst/>
                          <a:latin typeface="Arial" panose="020B0604020202020204" pitchFamily="34" charset="0"/>
                        </a:rPr>
                        <a:t>n t = m </a:t>
                      </a:r>
                      <a:r>
                        <a:rPr kumimoji="0" lang="en-US" altLang="en-US" sz="2400" b="0" i="1" u="none" strike="noStrike" cap="none" normalizeH="0" baseline="0">
                          <a:ln>
                            <a:noFill/>
                          </a:ln>
                          <a:solidFill>
                            <a:schemeClr val="tx1"/>
                          </a:solidFill>
                          <a:effectLst/>
                          <a:latin typeface="Symbol" panose="05050102010706020507" pitchFamily="18" charset="2"/>
                        </a:rPr>
                        <a:t>l</a:t>
                      </a:r>
                      <a:endParaRPr kumimoji="0" lang="en-US" altLang="en-US" sz="2400" b="0" i="1"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panose="020B0604020202020204" pitchFamily="34" charset="0"/>
                      </a:endParaRPr>
                    </a:p>
                  </a:txBody>
                  <a:tcPr anchor="ctr" anchorCtr="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destructive</a:t>
                      </a:r>
                    </a:p>
                  </a:txBody>
                  <a:tcPr anchor="ctr" anchorCtr="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0"/>
                        </a:spcBef>
                        <a:defRPr sz="2000" b="1">
                          <a:solidFill>
                            <a:schemeClr val="tx1"/>
                          </a:solidFill>
                          <a:latin typeface="Arial" panose="020B0604020202020204" pitchFamily="34" charset="0"/>
                        </a:defRPr>
                      </a:lvl1pPr>
                      <a:lvl2pPr algn="l">
                        <a:spcBef>
                          <a:spcPct val="0"/>
                        </a:spcBef>
                        <a:defRPr sz="2000" b="1">
                          <a:solidFill>
                            <a:schemeClr val="tx1"/>
                          </a:solidFill>
                          <a:latin typeface="Arial" panose="020B0604020202020204" pitchFamily="34" charset="0"/>
                        </a:defRPr>
                      </a:lvl2pPr>
                      <a:lvl3pPr algn="l">
                        <a:spcBef>
                          <a:spcPct val="0"/>
                        </a:spcBef>
                        <a:defRPr sz="2000" b="1">
                          <a:solidFill>
                            <a:schemeClr val="tx1"/>
                          </a:solidFill>
                          <a:latin typeface="Arial" panose="020B0604020202020204" pitchFamily="34" charset="0"/>
                        </a:defRPr>
                      </a:lvl3pPr>
                      <a:lvl4pPr algn="l">
                        <a:spcBef>
                          <a:spcPct val="0"/>
                        </a:spcBef>
                        <a:defRPr sz="2000" b="1">
                          <a:solidFill>
                            <a:schemeClr val="tx1"/>
                          </a:solidFill>
                          <a:latin typeface="Arial" panose="020B0604020202020204" pitchFamily="34" charset="0"/>
                        </a:defRPr>
                      </a:lvl4pPr>
                      <a:lvl5pPr algn="l">
                        <a:spcBef>
                          <a:spcPct val="0"/>
                        </a:spcBef>
                        <a:defRPr sz="2000" b="1">
                          <a:solidFill>
                            <a:schemeClr val="tx1"/>
                          </a:solidFill>
                          <a:latin typeface="Arial" panose="020B0604020202020204" pitchFamily="34" charset="0"/>
                        </a:defRPr>
                      </a:lvl5pPr>
                      <a:lvl6pPr fontAlgn="base">
                        <a:spcBef>
                          <a:spcPct val="0"/>
                        </a:spcBef>
                        <a:spcAft>
                          <a:spcPct val="0"/>
                        </a:spcAft>
                        <a:defRPr sz="2000" b="1">
                          <a:solidFill>
                            <a:schemeClr val="tx1"/>
                          </a:solidFill>
                          <a:latin typeface="Arial" panose="020B0604020202020204" pitchFamily="34" charset="0"/>
                        </a:defRPr>
                      </a:lvl6pPr>
                      <a:lvl7pPr fontAlgn="base">
                        <a:spcBef>
                          <a:spcPct val="0"/>
                        </a:spcBef>
                        <a:spcAft>
                          <a:spcPct val="0"/>
                        </a:spcAft>
                        <a:defRPr sz="2000" b="1">
                          <a:solidFill>
                            <a:schemeClr val="tx1"/>
                          </a:solidFill>
                          <a:latin typeface="Arial" panose="020B0604020202020204" pitchFamily="34" charset="0"/>
                        </a:defRPr>
                      </a:lvl7pPr>
                      <a:lvl8pPr fontAlgn="base">
                        <a:spcBef>
                          <a:spcPct val="0"/>
                        </a:spcBef>
                        <a:spcAft>
                          <a:spcPct val="0"/>
                        </a:spcAft>
                        <a:defRPr sz="2000" b="1">
                          <a:solidFill>
                            <a:schemeClr val="tx1"/>
                          </a:solidFill>
                          <a:latin typeface="Arial" panose="020B0604020202020204" pitchFamily="34" charset="0"/>
                        </a:defRPr>
                      </a:lvl8pPr>
                      <a:lvl9pPr fontAlgn="base">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constructive</a:t>
                      </a:r>
                    </a:p>
                  </a:txBody>
                  <a:tcPr anchor="ctr" anchorCtr="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0958348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7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26AD-174A-A91B-9D7A-5DB959383E3C}"/>
              </a:ext>
            </a:extLst>
          </p:cNvPr>
          <p:cNvSpPr>
            <a:spLocks noGrp="1"/>
          </p:cNvSpPr>
          <p:nvPr>
            <p:ph type="title"/>
          </p:nvPr>
        </p:nvSpPr>
        <p:spPr/>
        <p:txBody>
          <a:bodyPr/>
          <a:lstStyle/>
          <a:p>
            <a:r>
              <a:rPr lang="en-US" altLang="en-US" dirty="0"/>
              <a:t>Interference Requirements</a:t>
            </a:r>
            <a:endParaRPr lang="en-IN" dirty="0"/>
          </a:p>
        </p:txBody>
      </p:sp>
      <p:sp>
        <p:nvSpPr>
          <p:cNvPr id="3" name="Content Placeholder 2">
            <a:extLst>
              <a:ext uri="{FF2B5EF4-FFF2-40B4-BE49-F238E27FC236}">
                <a16:creationId xmlns:a16="http://schemas.microsoft.com/office/drawing/2014/main" id="{102BA8AE-2360-75AE-370C-C898E885B27B}"/>
              </a:ext>
            </a:extLst>
          </p:cNvPr>
          <p:cNvSpPr>
            <a:spLocks noGrp="1"/>
          </p:cNvSpPr>
          <p:nvPr>
            <p:ph idx="1"/>
          </p:nvPr>
        </p:nvSpPr>
        <p:spPr/>
        <p:txBody>
          <a:bodyPr/>
          <a:lstStyle/>
          <a:p>
            <a:pPr eaLnBrk="1" hangingPunct="1"/>
            <a:r>
              <a:rPr lang="en-US" altLang="en-US" dirty="0"/>
              <a:t>Need two (or more) waves</a:t>
            </a:r>
          </a:p>
          <a:p>
            <a:pPr eaLnBrk="1" hangingPunct="1"/>
            <a:r>
              <a:rPr lang="en-US" altLang="en-US" dirty="0"/>
              <a:t>Must have same frequency</a:t>
            </a:r>
          </a:p>
          <a:p>
            <a:pPr eaLnBrk="1" hangingPunct="1"/>
            <a:r>
              <a:rPr lang="en-US" altLang="en-US" dirty="0"/>
              <a:t>Must be coherent  </a:t>
            </a:r>
            <a:r>
              <a:rPr lang="en-US" altLang="en-US" sz="2000" dirty="0">
                <a:solidFill>
                  <a:schemeClr val="accent2"/>
                </a:solidFill>
              </a:rPr>
              <a:t>(i.e. waves must have definite phase relation)</a:t>
            </a:r>
          </a:p>
          <a:p>
            <a:endParaRPr lang="en-IN" dirty="0"/>
          </a:p>
        </p:txBody>
      </p:sp>
    </p:spTree>
    <p:extLst>
      <p:ext uri="{BB962C8B-B14F-4D97-AF65-F5344CB8AC3E}">
        <p14:creationId xmlns:p14="http://schemas.microsoft.com/office/powerpoint/2010/main" val="575388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E7A25B0-C055-3251-EB2C-CB41B0F723F5}"/>
            </a:ext>
          </a:extLst>
        </p:cNvPr>
        <p:cNvGrpSpPr/>
        <p:nvPr/>
      </p:nvGrpSpPr>
      <p:grpSpPr>
        <a:xfrm>
          <a:off x="0" y="0"/>
          <a:ext cx="0" cy="0"/>
          <a:chOff x="0" y="0"/>
          <a:chExt cx="0" cy="0"/>
        </a:xfrm>
      </p:grpSpPr>
      <p:sp>
        <p:nvSpPr>
          <p:cNvPr id="600066" name="Rectangle 2">
            <a:extLst>
              <a:ext uri="{FF2B5EF4-FFF2-40B4-BE49-F238E27FC236}">
                <a16:creationId xmlns:a16="http://schemas.microsoft.com/office/drawing/2014/main" id="{6D3CBE16-3973-1EEF-D46E-DF58271B249C}"/>
              </a:ext>
            </a:extLst>
          </p:cNvPr>
          <p:cNvSpPr>
            <a:spLocks noGrp="1" noChangeArrowheads="1"/>
          </p:cNvSpPr>
          <p:nvPr>
            <p:ph type="title"/>
          </p:nvPr>
        </p:nvSpPr>
        <p:spPr>
          <a:xfrm>
            <a:off x="228600" y="247650"/>
            <a:ext cx="7772400" cy="438150"/>
          </a:xfrm>
        </p:spPr>
        <p:txBody>
          <a:bodyPr>
            <a:normAutofit fontScale="90000"/>
          </a:bodyPr>
          <a:lstStyle/>
          <a:p>
            <a:r>
              <a:rPr lang="en-US" altLang="en-US" sz="3200" b="1">
                <a:latin typeface="Times New Roman" panose="02020603050405020304" pitchFamily="18" charset="0"/>
              </a:rPr>
              <a:t>Interference in Thin Films</a:t>
            </a:r>
          </a:p>
        </p:txBody>
      </p:sp>
      <p:sp>
        <p:nvSpPr>
          <p:cNvPr id="600067" name="Rectangle 3">
            <a:extLst>
              <a:ext uri="{FF2B5EF4-FFF2-40B4-BE49-F238E27FC236}">
                <a16:creationId xmlns:a16="http://schemas.microsoft.com/office/drawing/2014/main" id="{EDEE13B4-14E8-A06E-6605-47C125326BC4}"/>
              </a:ext>
            </a:extLst>
          </p:cNvPr>
          <p:cNvSpPr>
            <a:spLocks noGrp="1" noChangeArrowheads="1"/>
          </p:cNvSpPr>
          <p:nvPr>
            <p:ph type="body" idx="1"/>
          </p:nvPr>
        </p:nvSpPr>
        <p:spPr>
          <a:xfrm>
            <a:off x="1143000" y="685800"/>
            <a:ext cx="6781800" cy="609600"/>
          </a:xfrm>
        </p:spPr>
        <p:txBody>
          <a:bodyPr/>
          <a:lstStyle/>
          <a:p>
            <a:pPr marL="609600" indent="-609600">
              <a:buClr>
                <a:schemeClr val="tx1"/>
              </a:buClr>
              <a:buFont typeface="Wingdings" panose="05000000000000000000" pitchFamily="2" charset="2"/>
              <a:buNone/>
            </a:pPr>
            <a:r>
              <a:rPr lang="en-US" altLang="en-US" sz="2800" b="1">
                <a:solidFill>
                  <a:schemeClr val="accent2"/>
                </a:solidFill>
                <a:latin typeface="Times New Roman" panose="02020603050405020304" pitchFamily="18" charset="0"/>
              </a:rPr>
              <a:t>Constructive interference</a:t>
            </a:r>
            <a:r>
              <a:rPr lang="en-US" altLang="en-US" sz="2800">
                <a:latin typeface="Times New Roman" panose="02020603050405020304" pitchFamily="18" charset="0"/>
              </a:rPr>
              <a:t> in thin films:</a:t>
            </a:r>
            <a:endParaRPr lang="en-US" altLang="en-US">
              <a:latin typeface="Times New Roman" panose="02020603050405020304" pitchFamily="18" charset="0"/>
            </a:endParaRPr>
          </a:p>
        </p:txBody>
      </p:sp>
      <p:graphicFrame>
        <p:nvGraphicFramePr>
          <p:cNvPr id="600068" name="Object 4">
            <a:extLst>
              <a:ext uri="{FF2B5EF4-FFF2-40B4-BE49-F238E27FC236}">
                <a16:creationId xmlns:a16="http://schemas.microsoft.com/office/drawing/2014/main" id="{552DDE5B-8496-70A2-1B66-DA4396882E0E}"/>
              </a:ext>
            </a:extLst>
          </p:cNvPr>
          <p:cNvGraphicFramePr>
            <a:graphicFrameLocks noChangeAspect="1"/>
          </p:cNvGraphicFramePr>
          <p:nvPr/>
        </p:nvGraphicFramePr>
        <p:xfrm>
          <a:off x="1428750" y="5143500"/>
          <a:ext cx="7258050" cy="1443038"/>
        </p:xfrm>
        <a:graphic>
          <a:graphicData uri="http://schemas.openxmlformats.org/presentationml/2006/ole">
            <mc:AlternateContent xmlns:mc="http://schemas.openxmlformats.org/markup-compatibility/2006">
              <mc:Choice xmlns:v="urn:schemas-microsoft-com:vml" Requires="v">
                <p:oleObj name="Equation" r:id="rId2" imgW="1828800" imgH="545760" progId="Equation.3">
                  <p:embed/>
                </p:oleObj>
              </mc:Choice>
              <mc:Fallback>
                <p:oleObj name="Equation" r:id="rId2" imgW="1828800" imgH="545760" progId="Equation.3">
                  <p:embed/>
                  <p:pic>
                    <p:nvPicPr>
                      <p:cNvPr id="600068" name="Object 4">
                        <a:extLst>
                          <a:ext uri="{FF2B5EF4-FFF2-40B4-BE49-F238E27FC236}">
                            <a16:creationId xmlns:a16="http://schemas.microsoft.com/office/drawing/2014/main" id="{552DDE5B-8496-70A2-1B66-DA4396882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5143500"/>
                        <a:ext cx="7258050" cy="1443038"/>
                      </a:xfrm>
                      <a:prstGeom prst="rect">
                        <a:avLst/>
                      </a:prstGeom>
                      <a:solidFill>
                        <a:schemeClr va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069" name="Object 5">
            <a:extLst>
              <a:ext uri="{FF2B5EF4-FFF2-40B4-BE49-F238E27FC236}">
                <a16:creationId xmlns:a16="http://schemas.microsoft.com/office/drawing/2014/main" id="{44550383-A4DF-65B2-B440-C40F611E537A}"/>
              </a:ext>
            </a:extLst>
          </p:cNvPr>
          <p:cNvGraphicFramePr>
            <a:graphicFrameLocks noChangeAspect="1"/>
          </p:cNvGraphicFramePr>
          <p:nvPr/>
        </p:nvGraphicFramePr>
        <p:xfrm>
          <a:off x="1325563" y="1371600"/>
          <a:ext cx="7427912" cy="1955800"/>
        </p:xfrm>
        <a:graphic>
          <a:graphicData uri="http://schemas.openxmlformats.org/presentationml/2006/ole">
            <mc:AlternateContent xmlns:mc="http://schemas.openxmlformats.org/markup-compatibility/2006">
              <mc:Choice xmlns:v="urn:schemas-microsoft-com:vml" Requires="v">
                <p:oleObj name="Equation" r:id="rId4" imgW="2234880" imgH="927000" progId="Equation.3">
                  <p:embed/>
                </p:oleObj>
              </mc:Choice>
              <mc:Fallback>
                <p:oleObj name="Equation" r:id="rId4" imgW="2234880" imgH="927000" progId="Equation.3">
                  <p:embed/>
                  <p:pic>
                    <p:nvPicPr>
                      <p:cNvPr id="600069" name="Object 5">
                        <a:extLst>
                          <a:ext uri="{FF2B5EF4-FFF2-40B4-BE49-F238E27FC236}">
                            <a16:creationId xmlns:a16="http://schemas.microsoft.com/office/drawing/2014/main" id="{44550383-A4DF-65B2-B440-C40F611E53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563" y="1371600"/>
                        <a:ext cx="7427912" cy="1955800"/>
                      </a:xfrm>
                      <a:prstGeom prst="rect">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0070" name="Text Box 6">
            <a:extLst>
              <a:ext uri="{FF2B5EF4-FFF2-40B4-BE49-F238E27FC236}">
                <a16:creationId xmlns:a16="http://schemas.microsoft.com/office/drawing/2014/main" id="{1EC3EF04-280E-EB09-7A1B-71BCCA29FD6C}"/>
              </a:ext>
            </a:extLst>
          </p:cNvPr>
          <p:cNvSpPr txBox="1">
            <a:spLocks noChangeArrowheads="1"/>
          </p:cNvSpPr>
          <p:nvPr/>
        </p:nvSpPr>
        <p:spPr bwMode="auto">
          <a:xfrm>
            <a:off x="1219200" y="4297363"/>
            <a:ext cx="6629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60000"/>
              <a:buFont typeface="Wingdings" panose="05000000000000000000" pitchFamily="2" charset="2"/>
              <a:buNone/>
            </a:pPr>
            <a:r>
              <a:rPr kumimoji="0" lang="en-US" altLang="en-US" sz="3200" b="1">
                <a:solidFill>
                  <a:schemeClr val="hlink"/>
                </a:solidFill>
                <a:latin typeface="Times New Roman" panose="02020603050405020304" pitchFamily="18" charset="0"/>
              </a:rPr>
              <a:t>Destructive interference</a:t>
            </a:r>
            <a:r>
              <a:rPr kumimoji="0" lang="en-US" altLang="en-US" sz="3200">
                <a:solidFill>
                  <a:schemeClr val="hlink"/>
                </a:solidFill>
                <a:latin typeface="Times New Roman" panose="02020603050405020304" pitchFamily="18" charset="0"/>
              </a:rPr>
              <a:t> </a:t>
            </a:r>
            <a:r>
              <a:rPr kumimoji="0" lang="en-US" altLang="en-US" sz="3200">
                <a:latin typeface="Times New Roman" panose="02020603050405020304" pitchFamily="18" charset="0"/>
              </a:rPr>
              <a:t>in thin films:</a:t>
            </a:r>
            <a:endParaRPr kumimoji="0" lang="en-US" altLang="en-US">
              <a:latin typeface="Times New Roman" panose="02020603050405020304" pitchFamily="18" charset="0"/>
            </a:endParaRPr>
          </a:p>
        </p:txBody>
      </p:sp>
    </p:spTree>
    <p:extLst>
      <p:ext uri="{BB962C8B-B14F-4D97-AF65-F5344CB8AC3E}">
        <p14:creationId xmlns:p14="http://schemas.microsoft.com/office/powerpoint/2010/main" val="4016460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00067"/>
                                        </p:tgtEl>
                                        <p:attrNameLst>
                                          <p:attrName>style.visibility</p:attrName>
                                        </p:attrNameLst>
                                      </p:cBhvr>
                                      <p:to>
                                        <p:strVal val="visible"/>
                                      </p:to>
                                    </p:set>
                                    <p:anim calcmode="lin" valueType="num">
                                      <p:cBhvr additive="base">
                                        <p:cTn id="7" dur="500" fill="hold"/>
                                        <p:tgtEl>
                                          <p:spTgt spid="600067"/>
                                        </p:tgtEl>
                                        <p:attrNameLst>
                                          <p:attrName>ppt_x</p:attrName>
                                        </p:attrNameLst>
                                      </p:cBhvr>
                                      <p:tavLst>
                                        <p:tav tm="0">
                                          <p:val>
                                            <p:strVal val="0-#ppt_w/2"/>
                                          </p:val>
                                        </p:tav>
                                        <p:tav tm="100000">
                                          <p:val>
                                            <p:strVal val="#ppt_x"/>
                                          </p:val>
                                        </p:tav>
                                      </p:tavLst>
                                    </p:anim>
                                    <p:anim calcmode="lin" valueType="num">
                                      <p:cBhvr additive="base">
                                        <p:cTn id="8" dur="500" fill="hold"/>
                                        <p:tgtEl>
                                          <p:spTgt spid="6000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000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600070"/>
                                        </p:tgtEl>
                                        <p:attrNameLst>
                                          <p:attrName>style.visibility</p:attrName>
                                        </p:attrNameLst>
                                      </p:cBhvr>
                                      <p:to>
                                        <p:strVal val="visible"/>
                                      </p:to>
                                    </p:set>
                                    <p:anim calcmode="lin" valueType="num">
                                      <p:cBhvr additive="base">
                                        <p:cTn id="17" dur="500" fill="hold"/>
                                        <p:tgtEl>
                                          <p:spTgt spid="600070"/>
                                        </p:tgtEl>
                                        <p:attrNameLst>
                                          <p:attrName>ppt_x</p:attrName>
                                        </p:attrNameLst>
                                      </p:cBhvr>
                                      <p:tavLst>
                                        <p:tav tm="0">
                                          <p:val>
                                            <p:strVal val="0-#ppt_w/2"/>
                                          </p:val>
                                        </p:tav>
                                        <p:tav tm="100000">
                                          <p:val>
                                            <p:strVal val="#ppt_x"/>
                                          </p:val>
                                        </p:tav>
                                      </p:tavLst>
                                    </p:anim>
                                    <p:anim calcmode="lin" valueType="num">
                                      <p:cBhvr additive="base">
                                        <p:cTn id="18" dur="500" fill="hold"/>
                                        <p:tgtEl>
                                          <p:spTgt spid="60007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00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4946" name="Rectangle 2">
            <a:extLst>
              <a:ext uri="{FF2B5EF4-FFF2-40B4-BE49-F238E27FC236}">
                <a16:creationId xmlns:a16="http://schemas.microsoft.com/office/drawing/2014/main" id="{3911B9F2-0EFC-ABBD-3347-1D20E32F59CB}"/>
              </a:ext>
            </a:extLst>
          </p:cNvPr>
          <p:cNvSpPr>
            <a:spLocks noGrp="1" noChangeArrowheads="1"/>
          </p:cNvSpPr>
          <p:nvPr>
            <p:ph type="title"/>
          </p:nvPr>
        </p:nvSpPr>
        <p:spPr>
          <a:xfrm>
            <a:off x="174661" y="152400"/>
            <a:ext cx="8816939" cy="3657600"/>
          </a:xfrm>
          <a:solidFill>
            <a:schemeClr val="accent2">
              <a:lumMod val="40000"/>
              <a:lumOff val="60000"/>
            </a:schemeClr>
          </a:solidFill>
        </p:spPr>
        <p:txBody>
          <a:bodyPr>
            <a:normAutofit/>
          </a:bodyPr>
          <a:lstStyle/>
          <a:p>
            <a:pPr>
              <a:lnSpc>
                <a:spcPct val="100000"/>
              </a:lnSpc>
            </a:pPr>
            <a:r>
              <a:rPr lang="en-US" altLang="en-US" sz="2500" b="1" dirty="0"/>
              <a:t>Example.</a:t>
            </a:r>
            <a:r>
              <a:rPr lang="en-US" altLang="en-US" sz="2500" dirty="0"/>
              <a:t> A soap film with different thicknesses at different places has an unknown  refractive index n and air on both sides. In reflected light it looks multicolored. One region looks yellow because destructive interference has removed blue (</a:t>
            </a:r>
            <a:r>
              <a:rPr lang="en-US" altLang="en-US" sz="2500" dirty="0">
                <a:sym typeface="Symbol" panose="05050102010706020507" pitchFamily="18" charset="2"/>
              </a:rPr>
              <a:t></a:t>
            </a:r>
            <a:r>
              <a:rPr lang="en-US" altLang="en-US" sz="2500" baseline="-25000" dirty="0">
                <a:sym typeface="Symbol" panose="05050102010706020507" pitchFamily="18" charset="2"/>
              </a:rPr>
              <a:t>vacuum</a:t>
            </a:r>
            <a:r>
              <a:rPr lang="en-US" altLang="en-US" sz="2500" dirty="0">
                <a:sym typeface="Symbol" panose="05050102010706020507" pitchFamily="18" charset="2"/>
              </a:rPr>
              <a:t> = 469 nm) from reflected light, while another looks magenta because destructive interference has removed green </a:t>
            </a:r>
            <a:r>
              <a:rPr lang="en-US" altLang="en-US" sz="2500" dirty="0"/>
              <a:t>(</a:t>
            </a:r>
            <a:r>
              <a:rPr lang="en-US" altLang="en-US" sz="2500" dirty="0">
                <a:sym typeface="Symbol" panose="05050102010706020507" pitchFamily="18" charset="2"/>
              </a:rPr>
              <a:t></a:t>
            </a:r>
            <a:r>
              <a:rPr lang="en-US" altLang="en-US" sz="2500" baseline="-25000" dirty="0">
                <a:sym typeface="Symbol" panose="05050102010706020507" pitchFamily="18" charset="2"/>
              </a:rPr>
              <a:t>vacuum</a:t>
            </a:r>
            <a:r>
              <a:rPr lang="en-US" altLang="en-US" sz="2500" dirty="0">
                <a:sym typeface="Symbol" panose="05050102010706020507" pitchFamily="18" charset="2"/>
              </a:rPr>
              <a:t>= 555 nm). In these regions the film has the minimum nonzero thickness t required for destructive interference to occur. Find the ratio </a:t>
            </a:r>
            <a:r>
              <a:rPr lang="en-US" altLang="en-US" sz="2500" dirty="0" err="1">
                <a:sym typeface="Symbol" panose="05050102010706020507" pitchFamily="18" charset="2"/>
              </a:rPr>
              <a:t>t</a:t>
            </a:r>
            <a:r>
              <a:rPr lang="en-US" altLang="en-US" sz="2500" baseline="-25000" dirty="0" err="1">
                <a:sym typeface="Symbol" panose="05050102010706020507" pitchFamily="18" charset="2"/>
              </a:rPr>
              <a:t>magenta</a:t>
            </a:r>
            <a:r>
              <a:rPr lang="en-US" altLang="en-US" sz="2500" dirty="0">
                <a:sym typeface="Symbol" panose="05050102010706020507" pitchFamily="18" charset="2"/>
              </a:rPr>
              <a:t>/</a:t>
            </a:r>
            <a:r>
              <a:rPr lang="en-US" altLang="en-US" sz="2500" dirty="0" err="1">
                <a:sym typeface="Symbol" panose="05050102010706020507" pitchFamily="18" charset="2"/>
              </a:rPr>
              <a:t>t</a:t>
            </a:r>
            <a:r>
              <a:rPr lang="en-US" altLang="en-US" sz="2500" baseline="-25000" dirty="0" err="1">
                <a:sym typeface="Symbol" panose="05050102010706020507" pitchFamily="18" charset="2"/>
              </a:rPr>
              <a:t>yellow</a:t>
            </a:r>
            <a:r>
              <a:rPr lang="en-US" altLang="en-US" sz="2500" dirty="0">
                <a:sym typeface="Symbol" panose="05050102010706020507" pitchFamily="18" charset="2"/>
              </a:rPr>
              <a:t>.</a:t>
            </a:r>
          </a:p>
        </p:txBody>
      </p:sp>
      <p:sp>
        <p:nvSpPr>
          <p:cNvPr id="594947" name="Rectangle 3">
            <a:extLst>
              <a:ext uri="{FF2B5EF4-FFF2-40B4-BE49-F238E27FC236}">
                <a16:creationId xmlns:a16="http://schemas.microsoft.com/office/drawing/2014/main" id="{EBF71A67-3EFA-0163-536A-6A0136EF2C2B}"/>
              </a:ext>
            </a:extLst>
          </p:cNvPr>
          <p:cNvSpPr>
            <a:spLocks noGrp="1" noChangeArrowheads="1"/>
          </p:cNvSpPr>
          <p:nvPr>
            <p:ph type="body" sz="half" idx="1"/>
          </p:nvPr>
        </p:nvSpPr>
        <p:spPr>
          <a:xfrm>
            <a:off x="0" y="4038600"/>
            <a:ext cx="8991600" cy="2667000"/>
          </a:xfrm>
        </p:spPr>
        <p:txBody>
          <a:bodyPr>
            <a:normAutofit/>
          </a:bodyPr>
          <a:lstStyle/>
          <a:p>
            <a:pPr algn="just">
              <a:buFont typeface="Wingdings" panose="05000000000000000000" pitchFamily="2" charset="2"/>
              <a:buNone/>
            </a:pPr>
            <a:r>
              <a:rPr lang="en-US" altLang="en-US" sz="2400" b="1" dirty="0">
                <a:cs typeface="Times New Roman" panose="02020603050405020304" pitchFamily="18" charset="0"/>
              </a:rPr>
              <a:t>	The phase change occurs at the top surface of the film, where the light first strikes it.  However, no phase change occurs when light that has penetrated the film reflects back upward from the bottom surface. To evaluate destructive interference correctly, we must consider a net phase change of  ½ </a:t>
            </a:r>
            <a:r>
              <a:rPr lang="en-US" altLang="en-US" sz="2400" b="1" dirty="0">
                <a:sym typeface="Symbol" panose="05050102010706020507" pitchFamily="18" charset="2"/>
              </a:rPr>
              <a:t></a:t>
            </a:r>
            <a:r>
              <a:rPr lang="en-US" altLang="en-US" sz="1600" b="1" dirty="0">
                <a:sym typeface="Symbol" panose="05050102010706020507" pitchFamily="18" charset="2"/>
              </a:rPr>
              <a:t>film</a:t>
            </a:r>
            <a:r>
              <a:rPr lang="en-US" altLang="en-US" sz="2400" b="1" dirty="0">
                <a:cs typeface="Times New Roman" panose="02020603050405020304" pitchFamily="18" charset="0"/>
              </a:rPr>
              <a:t> due to reflection as well as the extra distance traveled by the light within the film.</a:t>
            </a:r>
            <a:endParaRPr lang="en-US"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4947"/>
                                        </p:tgtEl>
                                        <p:attrNameLst>
                                          <p:attrName>style.visibility</p:attrName>
                                        </p:attrNameLst>
                                      </p:cBhvr>
                                      <p:to>
                                        <p:strVal val="visible"/>
                                      </p:to>
                                    </p:set>
                                    <p:anim calcmode="lin" valueType="num">
                                      <p:cBhvr additive="base">
                                        <p:cTn id="7" dur="500" fill="hold"/>
                                        <p:tgtEl>
                                          <p:spTgt spid="594947"/>
                                        </p:tgtEl>
                                        <p:attrNameLst>
                                          <p:attrName>ppt_x</p:attrName>
                                        </p:attrNameLst>
                                      </p:cBhvr>
                                      <p:tavLst>
                                        <p:tav tm="0">
                                          <p:val>
                                            <p:strVal val="#ppt_x"/>
                                          </p:val>
                                        </p:tav>
                                        <p:tav tm="100000">
                                          <p:val>
                                            <p:strVal val="#ppt_x"/>
                                          </p:val>
                                        </p:tav>
                                      </p:tavLst>
                                    </p:anim>
                                    <p:anim calcmode="lin" valueType="num">
                                      <p:cBhvr additive="base">
                                        <p:cTn id="8" dur="500" fill="hold"/>
                                        <p:tgtEl>
                                          <p:spTgt spid="5949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5970" name="Rectangle 2">
            <a:extLst>
              <a:ext uri="{FF2B5EF4-FFF2-40B4-BE49-F238E27FC236}">
                <a16:creationId xmlns:a16="http://schemas.microsoft.com/office/drawing/2014/main" id="{C28F6FC9-2806-1CE1-001F-3A19E386F676}"/>
              </a:ext>
            </a:extLst>
          </p:cNvPr>
          <p:cNvSpPr>
            <a:spLocks noGrp="1" noChangeArrowheads="1"/>
          </p:cNvSpPr>
          <p:nvPr>
            <p:ph type="title"/>
          </p:nvPr>
        </p:nvSpPr>
        <p:spPr>
          <a:xfrm>
            <a:off x="152400" y="152400"/>
            <a:ext cx="3192463" cy="465138"/>
          </a:xfrm>
        </p:spPr>
        <p:txBody>
          <a:bodyPr/>
          <a:lstStyle/>
          <a:p>
            <a:r>
              <a:rPr lang="en-US" altLang="en-US" sz="2400" b="1"/>
              <a:t>##. Solution</a:t>
            </a:r>
          </a:p>
        </p:txBody>
      </p:sp>
      <p:sp>
        <p:nvSpPr>
          <p:cNvPr id="595971" name="Rectangle 3">
            <a:extLst>
              <a:ext uri="{FF2B5EF4-FFF2-40B4-BE49-F238E27FC236}">
                <a16:creationId xmlns:a16="http://schemas.microsoft.com/office/drawing/2014/main" id="{417DA1D8-A1F6-C737-2BAE-9AF2E6EEE763}"/>
              </a:ext>
            </a:extLst>
          </p:cNvPr>
          <p:cNvSpPr>
            <a:spLocks noGrp="1" noChangeArrowheads="1"/>
          </p:cNvSpPr>
          <p:nvPr>
            <p:ph type="body" sz="half" idx="1"/>
          </p:nvPr>
        </p:nvSpPr>
        <p:spPr>
          <a:xfrm>
            <a:off x="838200" y="685800"/>
            <a:ext cx="8153400" cy="2362200"/>
          </a:xfrm>
          <a:noFill/>
          <a:extLst>
            <a:ext uri="{909E8E84-426E-40DD-AFC4-6F175D3DCCD1}">
              <a14:hiddenFill xmlns:a14="http://schemas.microsoft.com/office/drawing/2010/main">
                <a:solidFill>
                  <a:schemeClr val="accent2"/>
                </a:solidFill>
              </a14:hiddenFill>
            </a:ext>
          </a:extLst>
        </p:spPr>
        <p:txBody>
          <a:bodyPr/>
          <a:lstStyle/>
          <a:p>
            <a:pPr algn="just"/>
            <a:r>
              <a:rPr lang="en-US" altLang="en-US" sz="2400" dirty="0">
                <a:solidFill>
                  <a:schemeClr val="tx2"/>
                </a:solidFill>
                <a:cs typeface="Times New Roman" panose="02020603050405020304" pitchFamily="18" charset="0"/>
              </a:rPr>
              <a:t>At perpendicular incidence, ray 2 travels a distance of </a:t>
            </a:r>
            <a:r>
              <a:rPr lang="en-US" altLang="en-US" sz="2400" b="1" dirty="0">
                <a:solidFill>
                  <a:schemeClr val="hlink"/>
                </a:solidFill>
                <a:cs typeface="Times New Roman" panose="02020603050405020304" pitchFamily="18" charset="0"/>
              </a:rPr>
              <a:t>2</a:t>
            </a:r>
            <a:r>
              <a:rPr lang="en-US" altLang="en-US" sz="2400" b="1" i="1" dirty="0">
                <a:solidFill>
                  <a:schemeClr val="hlink"/>
                </a:solidFill>
                <a:cs typeface="Times New Roman" panose="02020603050405020304" pitchFamily="18" charset="0"/>
              </a:rPr>
              <a:t>t</a:t>
            </a:r>
            <a:r>
              <a:rPr lang="en-US" altLang="en-US" sz="2400" dirty="0">
                <a:solidFill>
                  <a:schemeClr val="tx2"/>
                </a:solidFill>
                <a:cs typeface="Times New Roman" panose="02020603050405020304" pitchFamily="18" charset="0"/>
              </a:rPr>
              <a:t> further than ray 1, where </a:t>
            </a:r>
            <a:r>
              <a:rPr lang="en-US" altLang="en-US" sz="2400" u="sng" dirty="0">
                <a:solidFill>
                  <a:schemeClr val="tx2"/>
                </a:solidFill>
                <a:cs typeface="Times New Roman" panose="02020603050405020304" pitchFamily="18" charset="0"/>
              </a:rPr>
              <a:t>t</a:t>
            </a:r>
            <a:r>
              <a:rPr lang="en-US" altLang="en-US" sz="2400" dirty="0">
                <a:solidFill>
                  <a:schemeClr val="tx2"/>
                </a:solidFill>
                <a:cs typeface="Times New Roman" panose="02020603050405020304" pitchFamily="18" charset="0"/>
              </a:rPr>
              <a:t> is the thickness of the film.  In addition, the net path change for the two rays is </a:t>
            </a:r>
            <a:r>
              <a:rPr lang="en-US" altLang="en-US" sz="2400" b="1" dirty="0">
                <a:solidFill>
                  <a:schemeClr val="tx2"/>
                </a:solidFill>
                <a:cs typeface="Times New Roman" panose="02020603050405020304" pitchFamily="18" charset="0"/>
              </a:rPr>
              <a:t>½ </a:t>
            </a:r>
            <a:r>
              <a:rPr lang="en-US" altLang="en-US" sz="2400" b="1" dirty="0">
                <a:solidFill>
                  <a:schemeClr val="tx2"/>
                </a:solidFill>
                <a:sym typeface="Symbol" panose="05050102010706020507" pitchFamily="18" charset="2"/>
              </a:rPr>
              <a:t></a:t>
            </a:r>
            <a:r>
              <a:rPr lang="en-US" altLang="en-US" sz="1400" b="1" dirty="0">
                <a:solidFill>
                  <a:schemeClr val="tx2"/>
                </a:solidFill>
                <a:sym typeface="Symbol" panose="05050102010706020507" pitchFamily="18" charset="2"/>
              </a:rPr>
              <a:t>film</a:t>
            </a:r>
            <a:r>
              <a:rPr lang="en-US" altLang="en-US" sz="2400" dirty="0">
                <a:solidFill>
                  <a:schemeClr val="tx2"/>
                </a:solidFill>
                <a:cs typeface="Times New Roman" panose="02020603050405020304" pitchFamily="18" charset="0"/>
              </a:rPr>
              <a:t>. For destructive interference, the combined total must be an odd-integer number of half-wavelengths in the film:</a:t>
            </a:r>
          </a:p>
        </p:txBody>
      </p:sp>
      <p:sp>
        <p:nvSpPr>
          <p:cNvPr id="595972" name="Rectangle 4">
            <a:extLst>
              <a:ext uri="{FF2B5EF4-FFF2-40B4-BE49-F238E27FC236}">
                <a16:creationId xmlns:a16="http://schemas.microsoft.com/office/drawing/2014/main" id="{50F62852-C945-212C-5CB9-3339F0A37A05}"/>
              </a:ext>
            </a:extLst>
          </p:cNvPr>
          <p:cNvSpPr>
            <a:spLocks noGrp="1" noChangeArrowheads="1"/>
          </p:cNvSpPr>
          <p:nvPr>
            <p:ph type="body" sz="half" idx="2"/>
          </p:nvPr>
        </p:nvSpPr>
        <p:spPr>
          <a:xfrm>
            <a:off x="2667000" y="4495800"/>
            <a:ext cx="6324600" cy="950913"/>
          </a:xfrm>
        </p:spPr>
        <p:txBody>
          <a:bodyPr>
            <a:normAutofit fontScale="92500" lnSpcReduction="10000"/>
          </a:bodyPr>
          <a:lstStyle/>
          <a:p>
            <a:pPr algn="just">
              <a:lnSpc>
                <a:spcPct val="90000"/>
              </a:lnSpc>
            </a:pPr>
            <a:r>
              <a:rPr lang="en-US" altLang="en-US" sz="2400">
                <a:solidFill>
                  <a:schemeClr val="tx2"/>
                </a:solidFill>
                <a:latin typeface="Times" panose="02020603050405020304" pitchFamily="18" charset="0"/>
                <a:cs typeface="Times New Roman" panose="02020603050405020304" pitchFamily="18" charset="0"/>
              </a:rPr>
              <a:t>Subtracting the term  from the left side of this equation and from each term on the right side, we obtain</a:t>
            </a:r>
          </a:p>
          <a:p>
            <a:pPr>
              <a:lnSpc>
                <a:spcPct val="90000"/>
              </a:lnSpc>
            </a:pPr>
            <a:endParaRPr lang="en-US" altLang="en-US" sz="2400">
              <a:solidFill>
                <a:schemeClr val="tx2"/>
              </a:solidFill>
            </a:endParaRPr>
          </a:p>
        </p:txBody>
      </p:sp>
      <p:graphicFrame>
        <p:nvGraphicFramePr>
          <p:cNvPr id="595973" name="Object 5">
            <a:extLst>
              <a:ext uri="{FF2B5EF4-FFF2-40B4-BE49-F238E27FC236}">
                <a16:creationId xmlns:a16="http://schemas.microsoft.com/office/drawing/2014/main" id="{197997DC-CCFB-15B5-5A78-1F735BF9A0AC}"/>
              </a:ext>
            </a:extLst>
          </p:cNvPr>
          <p:cNvGraphicFramePr>
            <a:graphicFrameLocks noChangeAspect="1"/>
          </p:cNvGraphicFramePr>
          <p:nvPr/>
        </p:nvGraphicFramePr>
        <p:xfrm>
          <a:off x="3048000" y="3200400"/>
          <a:ext cx="5953125" cy="1228725"/>
        </p:xfrm>
        <a:graphic>
          <a:graphicData uri="http://schemas.openxmlformats.org/presentationml/2006/ole">
            <mc:AlternateContent xmlns:mc="http://schemas.openxmlformats.org/markup-compatibility/2006">
              <mc:Choice xmlns:v="urn:schemas-microsoft-com:vml" Requires="v">
                <p:oleObj r:id="rId2" imgW="2984500" imgH="622300" progId="Equation.3">
                  <p:embed/>
                </p:oleObj>
              </mc:Choice>
              <mc:Fallback>
                <p:oleObj r:id="rId2" imgW="2984500" imgH="622300" progId="Equation.3">
                  <p:embed/>
                  <p:pic>
                    <p:nvPicPr>
                      <p:cNvPr id="595973" name="Object 5">
                        <a:extLst>
                          <a:ext uri="{FF2B5EF4-FFF2-40B4-BE49-F238E27FC236}">
                            <a16:creationId xmlns:a16="http://schemas.microsoft.com/office/drawing/2014/main" id="{197997DC-CCFB-15B5-5A78-1F735BF9A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200400"/>
                        <a:ext cx="5953125" cy="1228725"/>
                      </a:xfrm>
                      <a:prstGeom prst="rect">
                        <a:avLst/>
                      </a:prstGeom>
                      <a:solidFill>
                        <a:schemeClr val="accent2"/>
                      </a:solidFill>
                    </p:spPr>
                  </p:pic>
                </p:oleObj>
              </mc:Fallback>
            </mc:AlternateContent>
          </a:graphicData>
        </a:graphic>
      </p:graphicFrame>
      <p:pic>
        <p:nvPicPr>
          <p:cNvPr id="595974" name="Picture 6">
            <a:extLst>
              <a:ext uri="{FF2B5EF4-FFF2-40B4-BE49-F238E27FC236}">
                <a16:creationId xmlns:a16="http://schemas.microsoft.com/office/drawing/2014/main" id="{A84C6251-EE3E-9239-7938-F42FFF6D2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3505200"/>
            <a:ext cx="2806700" cy="5562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95975" name="Object 7">
            <a:extLst>
              <a:ext uri="{FF2B5EF4-FFF2-40B4-BE49-F238E27FC236}">
                <a16:creationId xmlns:a16="http://schemas.microsoft.com/office/drawing/2014/main" id="{5ED2D6B0-2848-6613-DEFB-E3373F8FFE13}"/>
              </a:ext>
            </a:extLst>
          </p:cNvPr>
          <p:cNvGraphicFramePr>
            <a:graphicFrameLocks noChangeAspect="1"/>
          </p:cNvGraphicFramePr>
          <p:nvPr/>
        </p:nvGraphicFramePr>
        <p:xfrm>
          <a:off x="4648200" y="5334000"/>
          <a:ext cx="2819400" cy="434975"/>
        </p:xfrm>
        <a:graphic>
          <a:graphicData uri="http://schemas.openxmlformats.org/presentationml/2006/ole">
            <mc:AlternateContent xmlns:mc="http://schemas.openxmlformats.org/markup-compatibility/2006">
              <mc:Choice xmlns:v="urn:schemas-microsoft-com:vml" Requires="v">
                <p:oleObj r:id="rId5" imgW="1422400" imgH="215900" progId="Equation.3">
                  <p:embed/>
                </p:oleObj>
              </mc:Choice>
              <mc:Fallback>
                <p:oleObj r:id="rId5" imgW="1422400" imgH="215900" progId="Equation.3">
                  <p:embed/>
                  <p:pic>
                    <p:nvPicPr>
                      <p:cNvPr id="595975" name="Object 7">
                        <a:extLst>
                          <a:ext uri="{FF2B5EF4-FFF2-40B4-BE49-F238E27FC236}">
                            <a16:creationId xmlns:a16="http://schemas.microsoft.com/office/drawing/2014/main" id="{5ED2D6B0-2848-6613-DEFB-E3373F8FF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5334000"/>
                        <a:ext cx="2819400" cy="434975"/>
                      </a:xfrm>
                      <a:prstGeom prst="rect">
                        <a:avLst/>
                      </a:prstGeom>
                      <a:solidFill>
                        <a:schemeClr val="accent2"/>
                      </a:solidFill>
                      <a:ln w="57150" cmpd="thickThin">
                        <a:solidFill>
                          <a:schemeClr val="tx2"/>
                        </a:solidFill>
                        <a:miter lim="800000"/>
                        <a:headEnd/>
                        <a:tailEnd/>
                      </a:ln>
                    </p:spPr>
                  </p:pic>
                </p:oleObj>
              </mc:Fallback>
            </mc:AlternateContent>
          </a:graphicData>
        </a:graphic>
      </p:graphicFrame>
      <p:sp>
        <p:nvSpPr>
          <p:cNvPr id="595976" name="Text Box 8">
            <a:extLst>
              <a:ext uri="{FF2B5EF4-FFF2-40B4-BE49-F238E27FC236}">
                <a16:creationId xmlns:a16="http://schemas.microsoft.com/office/drawing/2014/main" id="{ECA7C209-465C-A7B7-8C63-EE8B74E8EF50}"/>
              </a:ext>
            </a:extLst>
          </p:cNvPr>
          <p:cNvSpPr txBox="1">
            <a:spLocks noChangeArrowheads="1"/>
          </p:cNvSpPr>
          <p:nvPr/>
        </p:nvSpPr>
        <p:spPr bwMode="auto">
          <a:xfrm>
            <a:off x="3124200" y="6019800"/>
            <a:ext cx="5791200" cy="457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en-US">
                <a:latin typeface="Times" panose="02020603050405020304" pitchFamily="18" charset="0"/>
                <a:cs typeface="Times New Roman" panose="02020603050405020304" pitchFamily="18" charset="0"/>
              </a:rPr>
              <a:t>The minimum nonzero thickness is </a:t>
            </a:r>
            <a:r>
              <a:rPr kumimoji="0" lang="en-US" altLang="en-US" i="1">
                <a:latin typeface="Times" panose="02020603050405020304" pitchFamily="18" charset="0"/>
                <a:cs typeface="Times New Roman" panose="02020603050405020304" pitchFamily="18" charset="0"/>
              </a:rPr>
              <a:t>t</a:t>
            </a:r>
            <a:r>
              <a:rPr kumimoji="0" lang="en-US" altLang="en-US">
                <a:latin typeface="Times" panose="02020603050405020304" pitchFamily="18" charset="0"/>
                <a:cs typeface="Times New Roman" panose="02020603050405020304" pitchFamily="18" charset="0"/>
              </a:rPr>
              <a:t> = </a:t>
            </a:r>
            <a:r>
              <a:rPr kumimoji="0" lang="en-US" altLang="en-US" i="1">
                <a:latin typeface="Times" panose="02020603050405020304" pitchFamily="18" charset="0"/>
                <a:cs typeface="Times New Roman" panose="02020603050405020304" pitchFamily="18" charset="0"/>
                <a:sym typeface="Symbol" panose="05050102010706020507" pitchFamily="18" charset="2"/>
              </a:rPr>
              <a:t></a:t>
            </a:r>
            <a:r>
              <a:rPr kumimoji="0" lang="en-US" altLang="en-US" sz="1600">
                <a:latin typeface="Times" panose="02020603050405020304" pitchFamily="18" charset="0"/>
                <a:cs typeface="Times New Roman" panose="02020603050405020304" pitchFamily="18" charset="0"/>
              </a:rPr>
              <a:t>film</a:t>
            </a:r>
            <a:r>
              <a:rPr kumimoji="0" lang="en-US" altLang="en-US">
                <a:latin typeface="Times" panose="02020603050405020304" pitchFamily="18" charset="0"/>
                <a:cs typeface="Times New Roman" panose="02020603050405020304" pitchFamily="18" charset="0"/>
              </a:rPr>
              <a:t>/2.</a:t>
            </a:r>
            <a:r>
              <a:rPr kumimoji="0" lang="en-US" altLang="en-US"/>
              <a:t> </a:t>
            </a:r>
          </a:p>
        </p:txBody>
      </p:sp>
      <p:graphicFrame>
        <p:nvGraphicFramePr>
          <p:cNvPr id="595977" name="Object 9">
            <a:extLst>
              <a:ext uri="{FF2B5EF4-FFF2-40B4-BE49-F238E27FC236}">
                <a16:creationId xmlns:a16="http://schemas.microsoft.com/office/drawing/2014/main" id="{931D12C9-26FA-E46B-A212-36104D4FD728}"/>
              </a:ext>
            </a:extLst>
          </p:cNvPr>
          <p:cNvGraphicFramePr>
            <a:graphicFrameLocks noChangeAspect="1"/>
          </p:cNvGraphicFramePr>
          <p:nvPr/>
        </p:nvGraphicFramePr>
        <p:xfrm>
          <a:off x="3352800" y="76200"/>
          <a:ext cx="3810000" cy="682625"/>
        </p:xfrm>
        <a:graphic>
          <a:graphicData uri="http://schemas.openxmlformats.org/presentationml/2006/ole">
            <mc:AlternateContent xmlns:mc="http://schemas.openxmlformats.org/markup-compatibility/2006">
              <mc:Choice xmlns:v="urn:schemas-microsoft-com:vml" Requires="v">
                <p:oleObj name="Equation" r:id="rId7" imgW="2082600" imgH="444240" progId="Equation.3">
                  <p:embed/>
                </p:oleObj>
              </mc:Choice>
              <mc:Fallback>
                <p:oleObj name="Equation" r:id="rId7" imgW="2082600" imgH="444240" progId="Equation.3">
                  <p:embed/>
                  <p:pic>
                    <p:nvPicPr>
                      <p:cNvPr id="595977" name="Object 9">
                        <a:extLst>
                          <a:ext uri="{FF2B5EF4-FFF2-40B4-BE49-F238E27FC236}">
                            <a16:creationId xmlns:a16="http://schemas.microsoft.com/office/drawing/2014/main" id="{931D12C9-26FA-E46B-A212-36104D4FD7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76200"/>
                        <a:ext cx="3810000" cy="68262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5978" name="Line 10">
            <a:extLst>
              <a:ext uri="{FF2B5EF4-FFF2-40B4-BE49-F238E27FC236}">
                <a16:creationId xmlns:a16="http://schemas.microsoft.com/office/drawing/2014/main" id="{9D40B2DE-0DC4-1BED-2F31-58FAA6293933}"/>
              </a:ext>
            </a:extLst>
          </p:cNvPr>
          <p:cNvSpPr>
            <a:spLocks noChangeShapeType="1"/>
          </p:cNvSpPr>
          <p:nvPr/>
        </p:nvSpPr>
        <p:spPr bwMode="auto">
          <a:xfrm flipV="1">
            <a:off x="4419600" y="838200"/>
            <a:ext cx="152400" cy="1066800"/>
          </a:xfrm>
          <a:prstGeom prst="line">
            <a:avLst/>
          </a:prstGeom>
          <a:noFill/>
          <a:ln w="57150" cmpd="thickThin">
            <a:solidFill>
              <a:srgbClr val="99CC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95971"/>
                                        </p:tgtEl>
                                        <p:attrNameLst>
                                          <p:attrName>style.visibility</p:attrName>
                                        </p:attrNameLst>
                                      </p:cBhvr>
                                      <p:to>
                                        <p:strVal val="visible"/>
                                      </p:to>
                                    </p:set>
                                    <p:anim calcmode="lin" valueType="num">
                                      <p:cBhvr additive="base">
                                        <p:cTn id="7" dur="500" fill="hold"/>
                                        <p:tgtEl>
                                          <p:spTgt spid="595971"/>
                                        </p:tgtEl>
                                        <p:attrNameLst>
                                          <p:attrName>ppt_x</p:attrName>
                                        </p:attrNameLst>
                                      </p:cBhvr>
                                      <p:tavLst>
                                        <p:tav tm="0">
                                          <p:val>
                                            <p:strVal val="1+#ppt_w/2"/>
                                          </p:val>
                                        </p:tav>
                                        <p:tav tm="100000">
                                          <p:val>
                                            <p:strVal val="#ppt_x"/>
                                          </p:val>
                                        </p:tav>
                                      </p:tavLst>
                                    </p:anim>
                                    <p:anim calcmode="lin" valueType="num">
                                      <p:cBhvr additive="base">
                                        <p:cTn id="8" dur="500" fill="hold"/>
                                        <p:tgtEl>
                                          <p:spTgt spid="5959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95978"/>
                                        </p:tgtEl>
                                        <p:attrNameLst>
                                          <p:attrName>style.visibility</p:attrName>
                                        </p:attrNameLst>
                                      </p:cBhvr>
                                      <p:to>
                                        <p:strVal val="visible"/>
                                      </p:to>
                                    </p:set>
                                    <p:anim calcmode="lin" valueType="num">
                                      <p:cBhvr additive="base">
                                        <p:cTn id="13" dur="500" fill="hold"/>
                                        <p:tgtEl>
                                          <p:spTgt spid="595978"/>
                                        </p:tgtEl>
                                        <p:attrNameLst>
                                          <p:attrName>ppt_x</p:attrName>
                                        </p:attrNameLst>
                                      </p:cBhvr>
                                      <p:tavLst>
                                        <p:tav tm="0">
                                          <p:val>
                                            <p:strVal val="0-#ppt_w/2"/>
                                          </p:val>
                                        </p:tav>
                                        <p:tav tm="100000">
                                          <p:val>
                                            <p:strVal val="#ppt_x"/>
                                          </p:val>
                                        </p:tav>
                                      </p:tavLst>
                                    </p:anim>
                                    <p:anim calcmode="lin" valueType="num">
                                      <p:cBhvr additive="base">
                                        <p:cTn id="14" dur="500" fill="hold"/>
                                        <p:tgtEl>
                                          <p:spTgt spid="5959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7" presetClass="entr" presetSubtype="1" fill="hold" nodeType="clickEffect">
                                  <p:stCondLst>
                                    <p:cond delay="0"/>
                                  </p:stCondLst>
                                  <p:childTnLst>
                                    <p:set>
                                      <p:cBhvr>
                                        <p:cTn id="18" dur="1" fill="hold">
                                          <p:stCondLst>
                                            <p:cond delay="0"/>
                                          </p:stCondLst>
                                        </p:cTn>
                                        <p:tgtEl>
                                          <p:spTgt spid="595977"/>
                                        </p:tgtEl>
                                        <p:attrNameLst>
                                          <p:attrName>style.visibility</p:attrName>
                                        </p:attrNameLst>
                                      </p:cBhvr>
                                      <p:to>
                                        <p:strVal val="visible"/>
                                      </p:to>
                                    </p:set>
                                    <p:anim calcmode="lin" valueType="num">
                                      <p:cBhvr additive="base">
                                        <p:cTn id="19" dur="5000" fill="hold"/>
                                        <p:tgtEl>
                                          <p:spTgt spid="595977"/>
                                        </p:tgtEl>
                                        <p:attrNameLst>
                                          <p:attrName>ppt_x</p:attrName>
                                        </p:attrNameLst>
                                      </p:cBhvr>
                                      <p:tavLst>
                                        <p:tav tm="0">
                                          <p:val>
                                            <p:strVal val="#ppt_x"/>
                                          </p:val>
                                        </p:tav>
                                        <p:tav tm="100000">
                                          <p:val>
                                            <p:strVal val="#ppt_x"/>
                                          </p:val>
                                        </p:tav>
                                      </p:tavLst>
                                    </p:anim>
                                    <p:anim calcmode="lin" valueType="num">
                                      <p:cBhvr additive="base">
                                        <p:cTn id="20" dur="5000" fill="hold"/>
                                        <p:tgtEl>
                                          <p:spTgt spid="595977"/>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959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595972"/>
                                        </p:tgtEl>
                                        <p:attrNameLst>
                                          <p:attrName>style.visibility</p:attrName>
                                        </p:attrNameLst>
                                      </p:cBhvr>
                                      <p:to>
                                        <p:strVal val="visible"/>
                                      </p:to>
                                    </p:set>
                                    <p:anim calcmode="lin" valueType="num">
                                      <p:cBhvr additive="base">
                                        <p:cTn id="29" dur="500" fill="hold"/>
                                        <p:tgtEl>
                                          <p:spTgt spid="595972"/>
                                        </p:tgtEl>
                                        <p:attrNameLst>
                                          <p:attrName>ppt_x</p:attrName>
                                        </p:attrNameLst>
                                      </p:cBhvr>
                                      <p:tavLst>
                                        <p:tav tm="0">
                                          <p:val>
                                            <p:strVal val="1+#ppt_w/2"/>
                                          </p:val>
                                        </p:tav>
                                        <p:tav tm="100000">
                                          <p:val>
                                            <p:strVal val="#ppt_x"/>
                                          </p:val>
                                        </p:tav>
                                      </p:tavLst>
                                    </p:anim>
                                    <p:anim calcmode="lin" valueType="num">
                                      <p:cBhvr additive="base">
                                        <p:cTn id="30" dur="500" fill="hold"/>
                                        <p:tgtEl>
                                          <p:spTgt spid="595972"/>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959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595976"/>
                                        </p:tgtEl>
                                        <p:attrNameLst>
                                          <p:attrName>style.visibility</p:attrName>
                                        </p:attrNameLst>
                                      </p:cBhvr>
                                      <p:to>
                                        <p:strVal val="visible"/>
                                      </p:to>
                                    </p:set>
                                    <p:anim calcmode="lin" valueType="num">
                                      <p:cBhvr additive="base">
                                        <p:cTn id="39" dur="500" fill="hold"/>
                                        <p:tgtEl>
                                          <p:spTgt spid="595976"/>
                                        </p:tgtEl>
                                        <p:attrNameLst>
                                          <p:attrName>ppt_x</p:attrName>
                                        </p:attrNameLst>
                                      </p:cBhvr>
                                      <p:tavLst>
                                        <p:tav tm="0">
                                          <p:val>
                                            <p:strVal val="#ppt_x"/>
                                          </p:val>
                                        </p:tav>
                                        <p:tav tm="100000">
                                          <p:val>
                                            <p:strVal val="#ppt_x"/>
                                          </p:val>
                                        </p:tav>
                                      </p:tavLst>
                                    </p:anim>
                                    <p:anim calcmode="lin" valueType="num">
                                      <p:cBhvr additive="base">
                                        <p:cTn id="40" dur="500" fill="hold"/>
                                        <p:tgtEl>
                                          <p:spTgt spid="5959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6994" name="Rectangle 2">
            <a:extLst>
              <a:ext uri="{FF2B5EF4-FFF2-40B4-BE49-F238E27FC236}">
                <a16:creationId xmlns:a16="http://schemas.microsoft.com/office/drawing/2014/main" id="{138EF2B0-15FA-966A-408E-02BF16C935EE}"/>
              </a:ext>
            </a:extLst>
          </p:cNvPr>
          <p:cNvSpPr>
            <a:spLocks noGrp="1" noChangeArrowheads="1"/>
          </p:cNvSpPr>
          <p:nvPr>
            <p:ph type="body" sz="half" idx="1"/>
          </p:nvPr>
        </p:nvSpPr>
        <p:spPr>
          <a:xfrm>
            <a:off x="152399" y="934948"/>
            <a:ext cx="8806665" cy="3246633"/>
          </a:xfrm>
        </p:spPr>
        <p:txBody>
          <a:bodyPr>
            <a:normAutofit/>
          </a:bodyPr>
          <a:lstStyle/>
          <a:p>
            <a:pPr algn="just">
              <a:lnSpc>
                <a:spcPct val="100000"/>
              </a:lnSpc>
              <a:buFont typeface="Wingdings" panose="05000000000000000000" pitchFamily="2" charset="2"/>
              <a:buNone/>
            </a:pPr>
            <a:r>
              <a:rPr lang="en-US" altLang="en-US" sz="2400" b="1" dirty="0">
                <a:solidFill>
                  <a:schemeClr val="tx2"/>
                </a:solidFill>
                <a:latin typeface="Times New Roman" panose="02020603050405020304" pitchFamily="18" charset="0"/>
                <a:cs typeface="Times New Roman" panose="02020603050405020304" pitchFamily="18" charset="0"/>
              </a:rPr>
              <a:t>	But the wavelength in the film is related to the vacuum-wavelength according to </a:t>
            </a:r>
            <a:r>
              <a:rPr lang="en-US" altLang="en-US" sz="2400" b="1" i="1" dirty="0">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1800" b="1" dirty="0">
                <a:solidFill>
                  <a:schemeClr val="tx2"/>
                </a:solidFill>
                <a:latin typeface="Times New Roman" panose="02020603050405020304" pitchFamily="18" charset="0"/>
                <a:cs typeface="Times New Roman" panose="02020603050405020304" pitchFamily="18" charset="0"/>
              </a:rPr>
              <a:t>film</a:t>
            </a:r>
            <a:r>
              <a:rPr lang="en-US" altLang="en-US" sz="2400" b="1" dirty="0">
                <a:solidFill>
                  <a:schemeClr val="tx2"/>
                </a:solidFill>
                <a:latin typeface="Times New Roman" panose="02020603050405020304" pitchFamily="18" charset="0"/>
                <a:cs typeface="Times New Roman" panose="02020603050405020304" pitchFamily="18" charset="0"/>
              </a:rPr>
              <a:t> = </a:t>
            </a:r>
            <a:r>
              <a:rPr lang="en-US" altLang="en-US" sz="2400" b="1" i="1" dirty="0">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1800" b="1" dirty="0">
                <a:solidFill>
                  <a:schemeClr val="tx2"/>
                </a:solidFill>
                <a:latin typeface="Times New Roman" panose="02020603050405020304" pitchFamily="18" charset="0"/>
                <a:cs typeface="Times New Roman" panose="02020603050405020304" pitchFamily="18" charset="0"/>
              </a:rPr>
              <a:t>vacuum</a:t>
            </a:r>
            <a:r>
              <a:rPr lang="en-US" altLang="en-US" sz="2400" b="1" dirty="0">
                <a:solidFill>
                  <a:schemeClr val="tx2"/>
                </a:solidFill>
                <a:latin typeface="Times New Roman" panose="02020603050405020304" pitchFamily="18" charset="0"/>
                <a:cs typeface="Times New Roman" panose="02020603050405020304" pitchFamily="18" charset="0"/>
              </a:rPr>
              <a:t>/</a:t>
            </a:r>
            <a:r>
              <a:rPr lang="en-US" altLang="en-US" sz="2400" b="1" i="1" dirty="0">
                <a:solidFill>
                  <a:schemeClr val="tx2"/>
                </a:solidFill>
                <a:latin typeface="Times New Roman" panose="02020603050405020304" pitchFamily="18" charset="0"/>
                <a:cs typeface="Times New Roman" panose="02020603050405020304" pitchFamily="18" charset="0"/>
              </a:rPr>
              <a:t>n</a:t>
            </a:r>
            <a:r>
              <a:rPr lang="en-US" altLang="en-US" sz="2400" b="1" dirty="0">
                <a:solidFill>
                  <a:schemeClr val="tx2"/>
                </a:solidFill>
                <a:latin typeface="Times New Roman" panose="02020603050405020304" pitchFamily="18" charset="0"/>
                <a:cs typeface="Times New Roman" panose="02020603050405020304" pitchFamily="18" charset="0"/>
              </a:rPr>
              <a:t>.  Thus, the minimum nonzero thickness is </a:t>
            </a:r>
          </a:p>
          <a:p>
            <a:pPr algn="ctr">
              <a:lnSpc>
                <a:spcPct val="100000"/>
              </a:lnSpc>
              <a:buFont typeface="Wingdings" panose="05000000000000000000" pitchFamily="2" charset="2"/>
              <a:buNone/>
            </a:pPr>
            <a:r>
              <a:rPr lang="en-US" altLang="en-US" sz="2400" b="1" i="1" dirty="0">
                <a:solidFill>
                  <a:schemeClr val="tx2"/>
                </a:solidFill>
                <a:latin typeface="Times New Roman" panose="02020603050405020304" pitchFamily="18" charset="0"/>
                <a:cs typeface="Times New Roman" panose="02020603050405020304" pitchFamily="18" charset="0"/>
              </a:rPr>
              <a:t>t</a:t>
            </a:r>
            <a:r>
              <a:rPr lang="en-US" altLang="en-US" sz="2400" b="1" dirty="0">
                <a:solidFill>
                  <a:schemeClr val="tx2"/>
                </a:solidFill>
                <a:latin typeface="Times New Roman" panose="02020603050405020304" pitchFamily="18" charset="0"/>
                <a:cs typeface="Times New Roman" panose="02020603050405020304" pitchFamily="18" charset="0"/>
              </a:rPr>
              <a:t> = </a:t>
            </a:r>
            <a:r>
              <a:rPr lang="en-US" altLang="en-US" sz="2400" b="1" i="1" dirty="0">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1800" b="1" dirty="0">
                <a:solidFill>
                  <a:schemeClr val="tx2"/>
                </a:solidFill>
                <a:latin typeface="Times New Roman" panose="02020603050405020304" pitchFamily="18" charset="0"/>
                <a:cs typeface="Times New Roman" panose="02020603050405020304" pitchFamily="18" charset="0"/>
              </a:rPr>
              <a:t>vacuum</a:t>
            </a:r>
            <a:r>
              <a:rPr lang="en-US" altLang="en-US" sz="2400" b="1" dirty="0">
                <a:solidFill>
                  <a:schemeClr val="tx2"/>
                </a:solidFill>
                <a:latin typeface="Times New Roman" panose="02020603050405020304" pitchFamily="18" charset="0"/>
                <a:cs typeface="Times New Roman" panose="02020603050405020304" pitchFamily="18" charset="0"/>
              </a:rPr>
              <a:t>/(2</a:t>
            </a:r>
            <a:r>
              <a:rPr lang="en-US" altLang="en-US" sz="2400" b="1" i="1" dirty="0">
                <a:solidFill>
                  <a:schemeClr val="tx2"/>
                </a:solidFill>
                <a:latin typeface="Times New Roman" panose="02020603050405020304" pitchFamily="18" charset="0"/>
                <a:cs typeface="Times New Roman" panose="02020603050405020304" pitchFamily="18" charset="0"/>
              </a:rPr>
              <a:t>n</a:t>
            </a:r>
            <a:r>
              <a:rPr lang="en-US" altLang="en-US" sz="2400" b="1" dirty="0">
                <a:solidFill>
                  <a:schemeClr val="tx2"/>
                </a:solidFill>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None/>
            </a:pPr>
            <a:r>
              <a:rPr lang="en-US" altLang="en-US" sz="2400" b="1" dirty="0">
                <a:solidFill>
                  <a:schemeClr val="tx2"/>
                </a:solidFill>
                <a:latin typeface="Times New Roman" panose="02020603050405020304" pitchFamily="18" charset="0"/>
                <a:cs typeface="Times New Roman" panose="02020603050405020304" pitchFamily="18" charset="0"/>
              </a:rPr>
              <a:t>	Applying this result to both regions of the film allows us to obtain the desired ratio:</a:t>
            </a:r>
          </a:p>
          <a:p>
            <a:pPr>
              <a:lnSpc>
                <a:spcPct val="100000"/>
              </a:lnSpc>
            </a:pPr>
            <a:endParaRPr lang="en-US" altLang="en-US" sz="2400" b="1" dirty="0">
              <a:solidFill>
                <a:schemeClr val="tx2"/>
              </a:solidFill>
              <a:latin typeface="Times New Roman" panose="02020603050405020304" pitchFamily="18" charset="0"/>
            </a:endParaRPr>
          </a:p>
        </p:txBody>
      </p:sp>
      <p:sp>
        <p:nvSpPr>
          <p:cNvPr id="596995" name="Rectangle 3">
            <a:extLst>
              <a:ext uri="{FF2B5EF4-FFF2-40B4-BE49-F238E27FC236}">
                <a16:creationId xmlns:a16="http://schemas.microsoft.com/office/drawing/2014/main" id="{71DC80B6-CEA6-9323-9A26-B1450E7DB693}"/>
              </a:ext>
            </a:extLst>
          </p:cNvPr>
          <p:cNvSpPr>
            <a:spLocks noGrp="1" noChangeArrowheads="1"/>
          </p:cNvSpPr>
          <p:nvPr>
            <p:ph type="title"/>
          </p:nvPr>
        </p:nvSpPr>
        <p:spPr>
          <a:xfrm>
            <a:off x="152400" y="152400"/>
            <a:ext cx="3192463" cy="465138"/>
          </a:xfrm>
          <a:noFill/>
          <a:ln/>
        </p:spPr>
        <p:txBody>
          <a:bodyPr/>
          <a:lstStyle/>
          <a:p>
            <a:r>
              <a:rPr lang="en-US" altLang="en-US" sz="2400" b="1"/>
              <a:t>##. Solution</a:t>
            </a:r>
          </a:p>
        </p:txBody>
      </p:sp>
      <p:graphicFrame>
        <p:nvGraphicFramePr>
          <p:cNvPr id="596996" name="Object 4">
            <a:extLst>
              <a:ext uri="{FF2B5EF4-FFF2-40B4-BE49-F238E27FC236}">
                <a16:creationId xmlns:a16="http://schemas.microsoft.com/office/drawing/2014/main" id="{E710A3A2-D012-AA48-721C-79FB9FA190CB}"/>
              </a:ext>
            </a:extLst>
          </p:cNvPr>
          <p:cNvGraphicFramePr>
            <a:graphicFrameLocks noChangeAspect="1"/>
          </p:cNvGraphicFramePr>
          <p:nvPr>
            <p:extLst>
              <p:ext uri="{D42A27DB-BD31-4B8C-83A1-F6EECF244321}">
                <p14:modId xmlns:p14="http://schemas.microsoft.com/office/powerpoint/2010/main" val="3952234936"/>
              </p:ext>
            </p:extLst>
          </p:nvPr>
        </p:nvGraphicFramePr>
        <p:xfrm>
          <a:off x="2284287" y="4376631"/>
          <a:ext cx="4191000" cy="1347787"/>
        </p:xfrm>
        <a:graphic>
          <a:graphicData uri="http://schemas.openxmlformats.org/presentationml/2006/ole">
            <mc:AlternateContent xmlns:mc="http://schemas.openxmlformats.org/markup-compatibility/2006">
              <mc:Choice xmlns:v="urn:schemas-microsoft-com:vml" Requires="v">
                <p:oleObj name="Equation" r:id="rId2" imgW="2743200" imgH="888840" progId="Equation.3">
                  <p:embed/>
                </p:oleObj>
              </mc:Choice>
              <mc:Fallback>
                <p:oleObj name="Equation" r:id="rId2" imgW="2743200" imgH="888840" progId="Equation.3">
                  <p:embed/>
                  <p:pic>
                    <p:nvPicPr>
                      <p:cNvPr id="596996" name="Object 4">
                        <a:extLst>
                          <a:ext uri="{FF2B5EF4-FFF2-40B4-BE49-F238E27FC236}">
                            <a16:creationId xmlns:a16="http://schemas.microsoft.com/office/drawing/2014/main" id="{E710A3A2-D012-AA48-721C-79FB9FA19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287" y="4376631"/>
                        <a:ext cx="4191000" cy="1347787"/>
                      </a:xfrm>
                      <a:prstGeom prst="rect">
                        <a:avLst/>
                      </a:prstGeom>
                      <a:solidFill>
                        <a:schemeClr val="accent2">
                          <a:lumMod val="40000"/>
                          <a:lumOff val="60000"/>
                        </a:schemeClr>
                      </a:solidFill>
                      <a:ln w="57150" cmpd="thickThin">
                        <a:solidFill>
                          <a:schemeClr val="tx2"/>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6994"/>
                                        </p:tgtEl>
                                        <p:attrNameLst>
                                          <p:attrName>style.visibility</p:attrName>
                                        </p:attrNameLst>
                                      </p:cBhvr>
                                      <p:to>
                                        <p:strVal val="visible"/>
                                      </p:to>
                                    </p:set>
                                    <p:anim calcmode="lin" valueType="num">
                                      <p:cBhvr additive="base">
                                        <p:cTn id="7" dur="500" fill="hold"/>
                                        <p:tgtEl>
                                          <p:spTgt spid="596994"/>
                                        </p:tgtEl>
                                        <p:attrNameLst>
                                          <p:attrName>ppt_x</p:attrName>
                                        </p:attrNameLst>
                                      </p:cBhvr>
                                      <p:tavLst>
                                        <p:tav tm="0">
                                          <p:val>
                                            <p:strVal val="0-#ppt_w/2"/>
                                          </p:val>
                                        </p:tav>
                                        <p:tav tm="100000">
                                          <p:val>
                                            <p:strVal val="#ppt_x"/>
                                          </p:val>
                                        </p:tav>
                                      </p:tavLst>
                                    </p:anim>
                                    <p:anim calcmode="lin" valueType="num">
                                      <p:cBhvr additive="base">
                                        <p:cTn id="8" dur="500" fill="hold"/>
                                        <p:tgtEl>
                                          <p:spTgt spid="5969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96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8018" name="Rectangle 2">
            <a:extLst>
              <a:ext uri="{FF2B5EF4-FFF2-40B4-BE49-F238E27FC236}">
                <a16:creationId xmlns:a16="http://schemas.microsoft.com/office/drawing/2014/main" id="{BE0AC5BF-37A2-3BBC-BB5B-B4B113945ECB}"/>
              </a:ext>
            </a:extLst>
          </p:cNvPr>
          <p:cNvSpPr>
            <a:spLocks noGrp="1" noChangeArrowheads="1"/>
          </p:cNvSpPr>
          <p:nvPr>
            <p:ph type="title"/>
          </p:nvPr>
        </p:nvSpPr>
        <p:spPr>
          <a:xfrm>
            <a:off x="71919" y="228600"/>
            <a:ext cx="8919681" cy="1981200"/>
          </a:xfrm>
          <a:solidFill>
            <a:schemeClr val="accent2">
              <a:lumMod val="40000"/>
              <a:lumOff val="60000"/>
            </a:schemeClr>
          </a:solidFill>
        </p:spPr>
        <p:txBody>
          <a:bodyPr/>
          <a:lstStyle/>
          <a:p>
            <a:pPr>
              <a:lnSpc>
                <a:spcPct val="110000"/>
              </a:lnSpc>
            </a:pPr>
            <a:r>
              <a:rPr lang="en-US" altLang="en-US" sz="2400" b="1" dirty="0"/>
              <a:t>Example 2. </a:t>
            </a:r>
            <a:r>
              <a:rPr lang="en-US" altLang="en-US" sz="2400" dirty="0"/>
              <a:t>Orange light</a:t>
            </a:r>
            <a:r>
              <a:rPr lang="en-US" altLang="en-US" sz="2400" b="1" dirty="0"/>
              <a:t> </a:t>
            </a:r>
            <a:r>
              <a:rPr lang="en-US" altLang="en-US" sz="2400" dirty="0"/>
              <a:t>(</a:t>
            </a:r>
            <a:r>
              <a:rPr lang="en-US" altLang="en-US" sz="2400" dirty="0">
                <a:sym typeface="Symbol" panose="05050102010706020507" pitchFamily="18" charset="2"/>
              </a:rPr>
              <a:t></a:t>
            </a:r>
            <a:r>
              <a:rPr lang="en-US" altLang="en-US" sz="2400" baseline="-25000" dirty="0">
                <a:sym typeface="Symbol" panose="05050102010706020507" pitchFamily="18" charset="2"/>
              </a:rPr>
              <a:t>vacuum</a:t>
            </a:r>
            <a:r>
              <a:rPr lang="en-US" altLang="en-US" sz="2400" dirty="0">
                <a:sym typeface="Symbol" panose="05050102010706020507" pitchFamily="18" charset="2"/>
              </a:rPr>
              <a:t> = 611 nm) shines on soap film (n = 1.33) that has air on either side of it. The light strikes the film perpendicularly. What is the minimum thickness of the film for which constructive interference causes it to look bright in reflected light?</a:t>
            </a:r>
          </a:p>
        </p:txBody>
      </p:sp>
      <p:sp>
        <p:nvSpPr>
          <p:cNvPr id="598019" name="Rectangle 3">
            <a:extLst>
              <a:ext uri="{FF2B5EF4-FFF2-40B4-BE49-F238E27FC236}">
                <a16:creationId xmlns:a16="http://schemas.microsoft.com/office/drawing/2014/main" id="{F8B87198-1B75-444A-3ADF-F3FE36C6A772}"/>
              </a:ext>
            </a:extLst>
          </p:cNvPr>
          <p:cNvSpPr>
            <a:spLocks noGrp="1" noChangeArrowheads="1"/>
          </p:cNvSpPr>
          <p:nvPr>
            <p:ph type="body" sz="half" idx="1"/>
          </p:nvPr>
        </p:nvSpPr>
        <p:spPr>
          <a:xfrm>
            <a:off x="71919" y="2362199"/>
            <a:ext cx="8767281" cy="4131067"/>
          </a:xfrm>
        </p:spPr>
        <p:txBody>
          <a:bodyPr/>
          <a:lstStyle/>
          <a:p>
            <a:pPr algn="just">
              <a:lnSpc>
                <a:spcPct val="110000"/>
              </a:lnSpc>
            </a:pPr>
            <a:r>
              <a:rPr lang="en-US" altLang="en-US" sz="2400" dirty="0">
                <a:latin typeface="Times" panose="02020603050405020304" pitchFamily="18" charset="0"/>
                <a:cs typeface="Times New Roman" panose="02020603050405020304" pitchFamily="18" charset="0"/>
              </a:rPr>
              <a:t>For the reflection at the top film surface, the light travels from air, where the refractive index is smaller (</a:t>
            </a:r>
            <a:r>
              <a:rPr lang="en-US" altLang="en-US" sz="2400" i="1" dirty="0">
                <a:latin typeface="Times" panose="02020603050405020304" pitchFamily="18" charset="0"/>
                <a:cs typeface="Times New Roman" panose="02020603050405020304" pitchFamily="18" charset="0"/>
              </a:rPr>
              <a:t>n</a:t>
            </a:r>
            <a:r>
              <a:rPr lang="en-US" altLang="en-US" sz="2400" dirty="0">
                <a:latin typeface="Times" panose="02020603050405020304" pitchFamily="18" charset="0"/>
                <a:cs typeface="Times New Roman" panose="02020603050405020304" pitchFamily="18" charset="0"/>
              </a:rPr>
              <a:t> = 1.00), toward the film, where the refractive index is larger (</a:t>
            </a:r>
            <a:r>
              <a:rPr lang="en-US" altLang="en-US" sz="2400" i="1" dirty="0">
                <a:latin typeface="Times" panose="02020603050405020304" pitchFamily="18" charset="0"/>
                <a:cs typeface="Times New Roman" panose="02020603050405020304" pitchFamily="18" charset="0"/>
              </a:rPr>
              <a:t>n</a:t>
            </a:r>
            <a:r>
              <a:rPr lang="en-US" altLang="en-US" sz="2400" dirty="0">
                <a:latin typeface="Times" panose="02020603050405020304" pitchFamily="18" charset="0"/>
                <a:cs typeface="Times New Roman" panose="02020603050405020304" pitchFamily="18" charset="0"/>
              </a:rPr>
              <a:t> = 1.33).  Associated with this reflection there is a phase change that is equivalent to </a:t>
            </a:r>
            <a:r>
              <a:rPr lang="en-US" altLang="en-US" sz="2000" b="1" dirty="0">
                <a:solidFill>
                  <a:schemeClr val="hlink"/>
                </a:solidFill>
                <a:cs typeface="Times New Roman" panose="02020603050405020304" pitchFamily="18" charset="0"/>
              </a:rPr>
              <a:t>½ </a:t>
            </a:r>
            <a:r>
              <a:rPr lang="en-US" altLang="en-US" sz="2000" b="1" dirty="0">
                <a:solidFill>
                  <a:schemeClr val="hlink"/>
                </a:solidFill>
                <a:sym typeface="Symbol" panose="05050102010706020507" pitchFamily="18" charset="2"/>
              </a:rPr>
              <a:t></a:t>
            </a:r>
            <a:r>
              <a:rPr lang="en-US" altLang="en-US" sz="1400" b="1" dirty="0">
                <a:solidFill>
                  <a:schemeClr val="hlink"/>
                </a:solidFill>
                <a:sym typeface="Symbol" panose="05050102010706020507" pitchFamily="18" charset="2"/>
              </a:rPr>
              <a:t>film</a:t>
            </a:r>
            <a:r>
              <a:rPr lang="en-US" altLang="en-US" sz="2000" b="1" dirty="0">
                <a:cs typeface="Times New Roman" panose="02020603050405020304" pitchFamily="18" charset="0"/>
              </a:rPr>
              <a:t> </a:t>
            </a:r>
            <a:r>
              <a:rPr lang="en-US" altLang="en-US" sz="2400" dirty="0">
                <a:latin typeface="Times" panose="02020603050405020304" pitchFamily="18" charset="0"/>
                <a:cs typeface="Times New Roman" panose="02020603050405020304" pitchFamily="18" charset="0"/>
              </a:rPr>
              <a:t>.  For the reflection at the bottom film surface, there is </a:t>
            </a:r>
            <a:r>
              <a:rPr lang="en-US" altLang="en-US" sz="2400" b="1" dirty="0">
                <a:solidFill>
                  <a:schemeClr val="tx2"/>
                </a:solidFill>
                <a:latin typeface="Times" panose="02020603050405020304" pitchFamily="18" charset="0"/>
                <a:cs typeface="Times New Roman" panose="02020603050405020304" pitchFamily="18" charset="0"/>
              </a:rPr>
              <a:t>NO</a:t>
            </a:r>
            <a:r>
              <a:rPr lang="en-US" altLang="en-US" sz="2400" dirty="0">
                <a:latin typeface="Times" panose="02020603050405020304" pitchFamily="18" charset="0"/>
                <a:cs typeface="Times New Roman" panose="02020603050405020304" pitchFamily="18" charset="0"/>
              </a:rPr>
              <a:t> phase change.  As a result of these two reflections, there is a net phase change that is equivalent to </a:t>
            </a:r>
            <a:r>
              <a:rPr lang="en-US" altLang="en-US" sz="2000" b="1" dirty="0">
                <a:cs typeface="Times New Roman" panose="02020603050405020304" pitchFamily="18" charset="0"/>
              </a:rPr>
              <a:t>½</a:t>
            </a:r>
            <a:r>
              <a:rPr lang="en-US" altLang="en-US" sz="2000" b="1" dirty="0">
                <a:sym typeface="Symbol" panose="05050102010706020507" pitchFamily="18" charset="2"/>
              </a:rPr>
              <a:t></a:t>
            </a:r>
            <a:r>
              <a:rPr lang="en-US" altLang="en-US" sz="1400" b="1" dirty="0">
                <a:sym typeface="Symbol" panose="05050102010706020507" pitchFamily="18" charset="2"/>
              </a:rPr>
              <a:t>film</a:t>
            </a:r>
            <a:r>
              <a:rPr lang="en-US" altLang="en-US" sz="2400" dirty="0">
                <a:latin typeface="Times" panose="02020603050405020304" pitchFamily="18" charset="0"/>
                <a:cs typeface="Times New Roman" panose="02020603050405020304" pitchFamily="18" charset="0"/>
              </a:rPr>
              <a:t>.  To obtain the condition for constructive interference, this net phase change must be added to the phase change that arises because of the film thickness </a:t>
            </a:r>
            <a:r>
              <a:rPr lang="en-US" altLang="en-US" sz="2400" b="1" i="1" dirty="0">
                <a:solidFill>
                  <a:schemeClr val="tx2"/>
                </a:solidFill>
                <a:latin typeface="Times" panose="02020603050405020304" pitchFamily="18" charset="0"/>
                <a:cs typeface="Times New Roman" panose="02020603050405020304" pitchFamily="18" charset="0"/>
              </a:rPr>
              <a:t>t</a:t>
            </a:r>
            <a:r>
              <a:rPr lang="en-US" altLang="en-US" sz="2400" dirty="0">
                <a:latin typeface="Times" panose="02020603050405020304" pitchFamily="18" charset="0"/>
                <a:cs typeface="Times New Roman" panose="02020603050405020304" pitchFamily="18" charset="0"/>
              </a:rPr>
              <a:t>, which is traversed twice by the light that penetrates it.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8019"/>
                                        </p:tgtEl>
                                        <p:attrNameLst>
                                          <p:attrName>style.visibility</p:attrName>
                                        </p:attrNameLst>
                                      </p:cBhvr>
                                      <p:to>
                                        <p:strVal val="visible"/>
                                      </p:to>
                                    </p:set>
                                    <p:anim calcmode="lin" valueType="num">
                                      <p:cBhvr additive="base">
                                        <p:cTn id="7" dur="500" fill="hold"/>
                                        <p:tgtEl>
                                          <p:spTgt spid="598019"/>
                                        </p:tgtEl>
                                        <p:attrNameLst>
                                          <p:attrName>ppt_x</p:attrName>
                                        </p:attrNameLst>
                                      </p:cBhvr>
                                      <p:tavLst>
                                        <p:tav tm="0">
                                          <p:val>
                                            <p:strVal val="#ppt_x"/>
                                          </p:val>
                                        </p:tav>
                                        <p:tav tm="100000">
                                          <p:val>
                                            <p:strVal val="#ppt_x"/>
                                          </p:val>
                                        </p:tav>
                                      </p:tavLst>
                                    </p:anim>
                                    <p:anim calcmode="lin" valueType="num">
                                      <p:cBhvr additive="base">
                                        <p:cTn id="8" dur="500" fill="hold"/>
                                        <p:tgtEl>
                                          <p:spTgt spid="598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9042" name="Rectangle 2">
            <a:extLst>
              <a:ext uri="{FF2B5EF4-FFF2-40B4-BE49-F238E27FC236}">
                <a16:creationId xmlns:a16="http://schemas.microsoft.com/office/drawing/2014/main" id="{84F7B2A8-AEFB-89BE-8203-5DD9B940FB59}"/>
              </a:ext>
            </a:extLst>
          </p:cNvPr>
          <p:cNvSpPr>
            <a:spLocks noGrp="1" noChangeArrowheads="1"/>
          </p:cNvSpPr>
          <p:nvPr>
            <p:ph type="body" sz="half" idx="1"/>
          </p:nvPr>
        </p:nvSpPr>
        <p:spPr>
          <a:xfrm>
            <a:off x="1258888" y="950913"/>
            <a:ext cx="6208712" cy="573087"/>
          </a:xfrm>
        </p:spPr>
        <p:txBody>
          <a:bodyPr/>
          <a:lstStyle/>
          <a:p>
            <a:pPr>
              <a:buFont typeface="Wingdings" panose="05000000000000000000" pitchFamily="2" charset="2"/>
              <a:buNone/>
            </a:pPr>
            <a:r>
              <a:rPr lang="en-US" altLang="en-US" sz="2400" b="1">
                <a:solidFill>
                  <a:schemeClr val="tx2"/>
                </a:solidFill>
                <a:latin typeface="Times" panose="02020603050405020304" pitchFamily="18" charset="0"/>
                <a:cs typeface="Times New Roman" panose="02020603050405020304" pitchFamily="18" charset="0"/>
                <a:sym typeface="Symbol" panose="05050102010706020507" pitchFamily="18" charset="2"/>
              </a:rPr>
              <a:t>For constructive interference we find that</a:t>
            </a:r>
            <a:r>
              <a:rPr lang="en-US" altLang="en-US" sz="2400" b="1">
                <a:solidFill>
                  <a:schemeClr val="tx2"/>
                </a:solidFill>
                <a:sym typeface="Symbol" panose="05050102010706020507" pitchFamily="18" charset="2"/>
              </a:rPr>
              <a:t> </a:t>
            </a:r>
          </a:p>
        </p:txBody>
      </p:sp>
      <p:sp>
        <p:nvSpPr>
          <p:cNvPr id="599043" name="Rectangle 3">
            <a:extLst>
              <a:ext uri="{FF2B5EF4-FFF2-40B4-BE49-F238E27FC236}">
                <a16:creationId xmlns:a16="http://schemas.microsoft.com/office/drawing/2014/main" id="{66AC006D-1B14-170C-2A0A-93545E7C176D}"/>
              </a:ext>
            </a:extLst>
          </p:cNvPr>
          <p:cNvSpPr>
            <a:spLocks noGrp="1" noChangeArrowheads="1"/>
          </p:cNvSpPr>
          <p:nvPr>
            <p:ph type="body" sz="half" idx="2"/>
          </p:nvPr>
        </p:nvSpPr>
        <p:spPr>
          <a:xfrm>
            <a:off x="228600" y="3886200"/>
            <a:ext cx="8534400" cy="1219200"/>
          </a:xfrm>
        </p:spPr>
        <p:txBody>
          <a:bodyPr/>
          <a:lstStyle/>
          <a:p>
            <a:pPr algn="just">
              <a:buFont typeface="Wingdings" panose="05000000000000000000" pitchFamily="2" charset="2"/>
              <a:buNone/>
            </a:pPr>
            <a:r>
              <a:rPr lang="en-US" altLang="en-US" sz="2400">
                <a:solidFill>
                  <a:schemeClr val="tx2"/>
                </a:solidFill>
                <a:latin typeface="Times" panose="02020603050405020304" pitchFamily="18" charset="0"/>
                <a:cs typeface="Times New Roman" panose="02020603050405020304" pitchFamily="18" charset="0"/>
              </a:rPr>
              <a:t>	Using this expression and the fact that </a:t>
            </a:r>
            <a:r>
              <a:rPr lang="en-US" altLang="en-US" sz="2400" i="1">
                <a:solidFill>
                  <a:schemeClr val="tx2"/>
                </a:solidFill>
                <a:latin typeface="Times" panose="02020603050405020304" pitchFamily="18" charset="0"/>
                <a:cs typeface="Times New Roman" panose="02020603050405020304" pitchFamily="18" charset="0"/>
              </a:rPr>
              <a:t>m</a:t>
            </a:r>
            <a:r>
              <a:rPr lang="en-US" altLang="en-US" sz="2400">
                <a:solidFill>
                  <a:schemeClr val="tx2"/>
                </a:solidFill>
                <a:latin typeface="Times" panose="02020603050405020304" pitchFamily="18" charset="0"/>
                <a:cs typeface="Times New Roman" panose="02020603050405020304" pitchFamily="18" charset="0"/>
              </a:rPr>
              <a:t> = 0 for the minimum thickness </a:t>
            </a:r>
            <a:r>
              <a:rPr lang="en-US" altLang="en-US" sz="2400" i="1">
                <a:solidFill>
                  <a:schemeClr val="tx2"/>
                </a:solidFill>
                <a:latin typeface="Times" panose="02020603050405020304" pitchFamily="18" charset="0"/>
                <a:cs typeface="Times New Roman" panose="02020603050405020304" pitchFamily="18" charset="0"/>
              </a:rPr>
              <a:t>t</a:t>
            </a:r>
            <a:r>
              <a:rPr lang="en-US" altLang="en-US" sz="2400">
                <a:solidFill>
                  <a:schemeClr val="tx2"/>
                </a:solidFill>
                <a:latin typeface="Times" panose="02020603050405020304" pitchFamily="18" charset="0"/>
                <a:cs typeface="Times New Roman" panose="02020603050405020304" pitchFamily="18" charset="0"/>
              </a:rPr>
              <a:t>, we find that the condition for constructive interference becomes</a:t>
            </a:r>
            <a:endParaRPr lang="en-US" altLang="en-US" sz="2400">
              <a:solidFill>
                <a:schemeClr val="tx2"/>
              </a:solidFill>
            </a:endParaRPr>
          </a:p>
        </p:txBody>
      </p:sp>
      <p:sp>
        <p:nvSpPr>
          <p:cNvPr id="599044" name="Rectangle 4">
            <a:extLst>
              <a:ext uri="{FF2B5EF4-FFF2-40B4-BE49-F238E27FC236}">
                <a16:creationId xmlns:a16="http://schemas.microsoft.com/office/drawing/2014/main" id="{F55A296B-55D6-4C63-32E9-A2FF28E9A553}"/>
              </a:ext>
            </a:extLst>
          </p:cNvPr>
          <p:cNvSpPr>
            <a:spLocks noChangeArrowheads="1"/>
          </p:cNvSpPr>
          <p:nvPr/>
        </p:nvSpPr>
        <p:spPr bwMode="auto">
          <a:xfrm>
            <a:off x="152400" y="152400"/>
            <a:ext cx="3192463"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kumimoji="1" sz="2400">
                <a:solidFill>
                  <a:schemeClr val="tx1"/>
                </a:solidFill>
                <a:latin typeface="Times New Roman" panose="02020603050405020304" pitchFamily="18" charset="0"/>
              </a:defRPr>
            </a:lvl1pPr>
            <a:lvl2pPr>
              <a:defRPr kumimoji="1" sz="2400">
                <a:solidFill>
                  <a:schemeClr val="tx1"/>
                </a:solidFill>
                <a:latin typeface="Times New Roman" panose="02020603050405020304" pitchFamily="18" charset="0"/>
              </a:defRPr>
            </a:lvl2pPr>
            <a:lvl3pPr>
              <a:defRPr kumimoji="1" sz="2400">
                <a:solidFill>
                  <a:schemeClr val="tx1"/>
                </a:solidFill>
                <a:latin typeface="Times New Roman" panose="02020603050405020304" pitchFamily="18" charset="0"/>
              </a:defRPr>
            </a:lvl3pPr>
            <a:lvl4pPr>
              <a:defRPr kumimoji="1" sz="2400">
                <a:solidFill>
                  <a:schemeClr val="tx1"/>
                </a:solidFill>
                <a:latin typeface="Times New Roman" panose="02020603050405020304" pitchFamily="18" charset="0"/>
              </a:defRPr>
            </a:lvl4pPr>
            <a:lvl5pPr>
              <a:defRPr kumimoji="1" sz="2400">
                <a:solidFill>
                  <a:schemeClr val="tx1"/>
                </a:solidFill>
                <a:latin typeface="Times New Roman" panose="02020603050405020304" pitchFamily="18" charset="0"/>
              </a:defRPr>
            </a:lvl5pPr>
            <a:lvl6pPr marL="457200" fontAlgn="base">
              <a:spcBef>
                <a:spcPct val="0"/>
              </a:spcBef>
              <a:spcAft>
                <a:spcPct val="0"/>
              </a:spcAft>
              <a:defRPr kumimoji="1" sz="2400">
                <a:solidFill>
                  <a:schemeClr val="tx1"/>
                </a:solidFill>
                <a:latin typeface="Times New Roman" panose="02020603050405020304" pitchFamily="18" charset="0"/>
              </a:defRPr>
            </a:lvl6pPr>
            <a:lvl7pPr marL="914400" fontAlgn="base">
              <a:spcBef>
                <a:spcPct val="0"/>
              </a:spcBef>
              <a:spcAft>
                <a:spcPct val="0"/>
              </a:spcAft>
              <a:defRPr kumimoji="1" sz="2400">
                <a:solidFill>
                  <a:schemeClr val="tx1"/>
                </a:solidFill>
                <a:latin typeface="Times New Roman" panose="02020603050405020304" pitchFamily="18" charset="0"/>
              </a:defRPr>
            </a:lvl7pPr>
            <a:lvl8pPr marL="1371600" fontAlgn="base">
              <a:spcBef>
                <a:spcPct val="0"/>
              </a:spcBef>
              <a:spcAft>
                <a:spcPct val="0"/>
              </a:spcAft>
              <a:defRPr kumimoji="1" sz="2400">
                <a:solidFill>
                  <a:schemeClr val="tx1"/>
                </a:solidFill>
                <a:latin typeface="Times New Roman" panose="02020603050405020304" pitchFamily="18" charset="0"/>
              </a:defRPr>
            </a:lvl8pPr>
            <a:lvl9pPr marL="1828800" fontAlgn="base">
              <a:spcBef>
                <a:spcPct val="0"/>
              </a:spcBef>
              <a:spcAft>
                <a:spcPct val="0"/>
              </a:spcAft>
              <a:defRPr kumimoji="1" sz="2400">
                <a:solidFill>
                  <a:schemeClr val="tx1"/>
                </a:solidFill>
                <a:latin typeface="Times New Roman" panose="02020603050405020304" pitchFamily="18" charset="0"/>
              </a:defRPr>
            </a:lvl9pPr>
          </a:lstStyle>
          <a:p>
            <a:r>
              <a:rPr kumimoji="0" lang="en-US" altLang="en-US" b="1">
                <a:solidFill>
                  <a:schemeClr val="tx2"/>
                </a:solidFill>
                <a:latin typeface="Tahoma" panose="020B0604030504040204" pitchFamily="34" charset="0"/>
              </a:rPr>
              <a:t>&amp;&amp;. Solution</a:t>
            </a:r>
          </a:p>
        </p:txBody>
      </p:sp>
      <p:sp>
        <p:nvSpPr>
          <p:cNvPr id="599045" name="Rectangle 5">
            <a:extLst>
              <a:ext uri="{FF2B5EF4-FFF2-40B4-BE49-F238E27FC236}">
                <a16:creationId xmlns:a16="http://schemas.microsoft.com/office/drawing/2014/main" id="{4D041214-9DE4-1FC7-750B-99C41986C7B7}"/>
              </a:ext>
            </a:extLst>
          </p:cNvPr>
          <p:cNvSpPr>
            <a:spLocks noChangeArrowheads="1"/>
          </p:cNvSpPr>
          <p:nvPr/>
        </p:nvSpPr>
        <p:spPr bwMode="auto">
          <a:xfrm>
            <a:off x="332898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599046" name="Object 6">
            <a:extLst>
              <a:ext uri="{FF2B5EF4-FFF2-40B4-BE49-F238E27FC236}">
                <a16:creationId xmlns:a16="http://schemas.microsoft.com/office/drawing/2014/main" id="{C3E03A70-330C-8666-2051-37454118B004}"/>
              </a:ext>
            </a:extLst>
          </p:cNvPr>
          <p:cNvGraphicFramePr>
            <a:graphicFrameLocks noChangeAspect="1"/>
          </p:cNvGraphicFramePr>
          <p:nvPr/>
        </p:nvGraphicFramePr>
        <p:xfrm>
          <a:off x="1295400" y="1703388"/>
          <a:ext cx="7086600" cy="735012"/>
        </p:xfrm>
        <a:graphic>
          <a:graphicData uri="http://schemas.openxmlformats.org/presentationml/2006/ole">
            <mc:AlternateContent xmlns:mc="http://schemas.openxmlformats.org/markup-compatibility/2006">
              <mc:Choice xmlns:v="urn:schemas-microsoft-com:vml" Requires="v">
                <p:oleObj r:id="rId2" imgW="2489200" imgH="228600" progId="Equation.3">
                  <p:embed/>
                </p:oleObj>
              </mc:Choice>
              <mc:Fallback>
                <p:oleObj r:id="rId2" imgW="2489200" imgH="228600" progId="Equation.3">
                  <p:embed/>
                  <p:pic>
                    <p:nvPicPr>
                      <p:cNvPr id="599046" name="Object 6">
                        <a:extLst>
                          <a:ext uri="{FF2B5EF4-FFF2-40B4-BE49-F238E27FC236}">
                            <a16:creationId xmlns:a16="http://schemas.microsoft.com/office/drawing/2014/main" id="{C3E03A70-330C-8666-2051-37454118B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03388"/>
                        <a:ext cx="7086600" cy="735012"/>
                      </a:xfrm>
                      <a:prstGeom prst="rect">
                        <a:avLst/>
                      </a:prstGeom>
                      <a:solidFill>
                        <a:schemeClr val="accent2"/>
                      </a:solidFill>
                    </p:spPr>
                  </p:pic>
                </p:oleObj>
              </mc:Fallback>
            </mc:AlternateContent>
          </a:graphicData>
        </a:graphic>
      </p:graphicFrame>
      <p:sp>
        <p:nvSpPr>
          <p:cNvPr id="599047" name="Rectangle 7">
            <a:extLst>
              <a:ext uri="{FF2B5EF4-FFF2-40B4-BE49-F238E27FC236}">
                <a16:creationId xmlns:a16="http://schemas.microsoft.com/office/drawing/2014/main" id="{47778098-6EFA-DC43-2954-ECDD3F148AAD}"/>
              </a:ext>
            </a:extLst>
          </p:cNvPr>
          <p:cNvSpPr>
            <a:spLocks noChangeArrowheads="1"/>
          </p:cNvSpPr>
          <p:nvPr/>
        </p:nvSpPr>
        <p:spPr bwMode="auto">
          <a:xfrm>
            <a:off x="3281363"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graphicFrame>
        <p:nvGraphicFramePr>
          <p:cNvPr id="599048" name="Object 8">
            <a:extLst>
              <a:ext uri="{FF2B5EF4-FFF2-40B4-BE49-F238E27FC236}">
                <a16:creationId xmlns:a16="http://schemas.microsoft.com/office/drawing/2014/main" id="{204D213F-73F8-D38F-CA26-E3688724129E}"/>
              </a:ext>
            </a:extLst>
          </p:cNvPr>
          <p:cNvGraphicFramePr>
            <a:graphicFrameLocks noChangeAspect="1"/>
          </p:cNvGraphicFramePr>
          <p:nvPr/>
        </p:nvGraphicFramePr>
        <p:xfrm>
          <a:off x="620713" y="2873375"/>
          <a:ext cx="3859212" cy="555625"/>
        </p:xfrm>
        <a:graphic>
          <a:graphicData uri="http://schemas.openxmlformats.org/presentationml/2006/ole">
            <mc:AlternateContent xmlns:mc="http://schemas.openxmlformats.org/markup-compatibility/2006">
              <mc:Choice xmlns:v="urn:schemas-microsoft-com:vml" Requires="v">
                <p:oleObj name="Equation" r:id="rId4" imgW="2057400" imgH="266400" progId="Equation.3">
                  <p:embed/>
                </p:oleObj>
              </mc:Choice>
              <mc:Fallback>
                <p:oleObj name="Equation" r:id="rId4" imgW="2057400" imgH="266400" progId="Equation.3">
                  <p:embed/>
                  <p:pic>
                    <p:nvPicPr>
                      <p:cNvPr id="599048" name="Object 8">
                        <a:extLst>
                          <a:ext uri="{FF2B5EF4-FFF2-40B4-BE49-F238E27FC236}">
                            <a16:creationId xmlns:a16="http://schemas.microsoft.com/office/drawing/2014/main" id="{204D213F-73F8-D38F-CA26-E36887241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13" y="2873375"/>
                        <a:ext cx="3859212" cy="555625"/>
                      </a:xfrm>
                      <a:prstGeom prst="rect">
                        <a:avLst/>
                      </a:prstGeom>
                      <a:solidFill>
                        <a:srgbClr val="99CCFF"/>
                      </a:solidFill>
                      <a:ln w="57150" cmpd="thickThin">
                        <a:solidFill>
                          <a:schemeClr val="accent2"/>
                        </a:solidFill>
                        <a:miter lim="800000"/>
                        <a:headEnd/>
                        <a:tailEnd/>
                      </a:ln>
                    </p:spPr>
                  </p:pic>
                </p:oleObj>
              </mc:Fallback>
            </mc:AlternateContent>
          </a:graphicData>
        </a:graphic>
      </p:graphicFrame>
      <p:sp>
        <p:nvSpPr>
          <p:cNvPr id="599049" name="Text Box 9">
            <a:extLst>
              <a:ext uri="{FF2B5EF4-FFF2-40B4-BE49-F238E27FC236}">
                <a16:creationId xmlns:a16="http://schemas.microsoft.com/office/drawing/2014/main" id="{0CFDED50-D241-87F7-DCFF-DAE27B534D92}"/>
              </a:ext>
            </a:extLst>
          </p:cNvPr>
          <p:cNvSpPr txBox="1">
            <a:spLocks noChangeArrowheads="1"/>
          </p:cNvSpPr>
          <p:nvPr/>
        </p:nvSpPr>
        <p:spPr bwMode="auto">
          <a:xfrm>
            <a:off x="4578350" y="2895600"/>
            <a:ext cx="42988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dirty="0">
                <a:solidFill>
                  <a:schemeClr val="tx2"/>
                </a:solidFill>
              </a:rPr>
              <a:t>and we know </a:t>
            </a:r>
            <a:r>
              <a:rPr kumimoji="0" lang="en-US" altLang="en-US" sz="2400" b="1" dirty="0">
                <a:solidFill>
                  <a:schemeClr val="tx2"/>
                </a:solidFill>
                <a:latin typeface="Times New Roman" panose="02020603050405020304" pitchFamily="18" charset="0"/>
                <a:cs typeface="Times New Roman" panose="02020603050405020304" pitchFamily="18" charset="0"/>
              </a:rPr>
              <a:t>  </a:t>
            </a:r>
            <a:r>
              <a:rPr kumimoji="0" lang="en-US" altLang="en-US" sz="2400" b="1" i="1" dirty="0">
                <a:solidFill>
                  <a:schemeClr val="hlink"/>
                </a:solidFill>
                <a:latin typeface="Times New Roman" panose="02020603050405020304" pitchFamily="18" charset="0"/>
                <a:cs typeface="Times New Roman" panose="02020603050405020304" pitchFamily="18" charset="0"/>
                <a:sym typeface="Symbol" panose="05050102010706020507" pitchFamily="18" charset="2"/>
              </a:rPr>
              <a:t></a:t>
            </a:r>
            <a:r>
              <a:rPr kumimoji="0" lang="en-US" altLang="en-US" sz="2000" b="1" dirty="0">
                <a:solidFill>
                  <a:schemeClr val="hlink"/>
                </a:solidFill>
                <a:latin typeface="Times New Roman" panose="02020603050405020304" pitchFamily="18" charset="0"/>
                <a:cs typeface="Times New Roman" panose="02020603050405020304" pitchFamily="18" charset="0"/>
              </a:rPr>
              <a:t>film</a:t>
            </a:r>
            <a:r>
              <a:rPr kumimoji="0" lang="en-US" altLang="en-US" sz="2400" b="1" dirty="0">
                <a:solidFill>
                  <a:schemeClr val="hlink"/>
                </a:solidFill>
                <a:latin typeface="Times New Roman" panose="02020603050405020304" pitchFamily="18" charset="0"/>
                <a:cs typeface="Times New Roman" panose="02020603050405020304" pitchFamily="18" charset="0"/>
              </a:rPr>
              <a:t> = </a:t>
            </a:r>
            <a:r>
              <a:rPr kumimoji="0" lang="en-US" altLang="en-US" sz="2400" b="1" i="1" dirty="0">
                <a:solidFill>
                  <a:schemeClr val="hlink"/>
                </a:solidFill>
                <a:latin typeface="Times New Roman" panose="02020603050405020304" pitchFamily="18" charset="0"/>
                <a:cs typeface="Times New Roman" panose="02020603050405020304" pitchFamily="18" charset="0"/>
                <a:sym typeface="Symbol" panose="05050102010706020507" pitchFamily="18" charset="2"/>
              </a:rPr>
              <a:t></a:t>
            </a:r>
            <a:r>
              <a:rPr kumimoji="0" lang="en-US" altLang="en-US" sz="2000" b="1" dirty="0">
                <a:solidFill>
                  <a:schemeClr val="hlink"/>
                </a:solidFill>
                <a:latin typeface="Times New Roman" panose="02020603050405020304" pitchFamily="18" charset="0"/>
                <a:cs typeface="Times New Roman" panose="02020603050405020304" pitchFamily="18" charset="0"/>
              </a:rPr>
              <a:t>vacuum</a:t>
            </a:r>
            <a:r>
              <a:rPr kumimoji="0" lang="en-US" altLang="en-US" sz="2400" b="1" dirty="0">
                <a:solidFill>
                  <a:schemeClr val="hlink"/>
                </a:solidFill>
                <a:latin typeface="Times New Roman" panose="02020603050405020304" pitchFamily="18" charset="0"/>
                <a:cs typeface="Times New Roman" panose="02020603050405020304" pitchFamily="18" charset="0"/>
              </a:rPr>
              <a:t>/</a:t>
            </a:r>
            <a:r>
              <a:rPr kumimoji="0" lang="en-US" altLang="en-US" sz="2400" b="1" i="1" dirty="0">
                <a:solidFill>
                  <a:schemeClr val="hlink"/>
                </a:solidFill>
                <a:latin typeface="Times New Roman" panose="02020603050405020304" pitchFamily="18" charset="0"/>
                <a:cs typeface="Times New Roman" panose="02020603050405020304" pitchFamily="18" charset="0"/>
              </a:rPr>
              <a:t>n</a:t>
            </a:r>
            <a:endParaRPr kumimoji="0" lang="en-US" altLang="en-US" sz="2400" b="1" dirty="0">
              <a:solidFill>
                <a:schemeClr val="hlink"/>
              </a:solidFill>
              <a:latin typeface="Times New Roman" panose="02020603050405020304" pitchFamily="18" charset="0"/>
              <a:cs typeface="Times New Roman" panose="02020603050405020304" pitchFamily="18" charset="0"/>
            </a:endParaRPr>
          </a:p>
        </p:txBody>
      </p:sp>
      <p:graphicFrame>
        <p:nvGraphicFramePr>
          <p:cNvPr id="599050" name="Object 10">
            <a:extLst>
              <a:ext uri="{FF2B5EF4-FFF2-40B4-BE49-F238E27FC236}">
                <a16:creationId xmlns:a16="http://schemas.microsoft.com/office/drawing/2014/main" id="{E4BA64A7-BC04-2713-5567-916B98352672}"/>
              </a:ext>
            </a:extLst>
          </p:cNvPr>
          <p:cNvGraphicFramePr>
            <a:graphicFrameLocks noChangeAspect="1"/>
          </p:cNvGraphicFramePr>
          <p:nvPr>
            <p:extLst>
              <p:ext uri="{D42A27DB-BD31-4B8C-83A1-F6EECF244321}">
                <p14:modId xmlns:p14="http://schemas.microsoft.com/office/powerpoint/2010/main" val="2375422104"/>
              </p:ext>
            </p:extLst>
          </p:nvPr>
        </p:nvGraphicFramePr>
        <p:xfrm>
          <a:off x="2733675" y="4824413"/>
          <a:ext cx="4124325" cy="1881187"/>
        </p:xfrm>
        <a:graphic>
          <a:graphicData uri="http://schemas.openxmlformats.org/presentationml/2006/ole">
            <mc:AlternateContent xmlns:mc="http://schemas.openxmlformats.org/markup-compatibility/2006">
              <mc:Choice xmlns:v="urn:schemas-microsoft-com:vml" Requires="v">
                <p:oleObj name="Equation" r:id="rId6" imgW="2095200" imgH="927000" progId="Equation.3">
                  <p:embed/>
                </p:oleObj>
              </mc:Choice>
              <mc:Fallback>
                <p:oleObj name="Equation" r:id="rId6" imgW="2095200" imgH="927000" progId="Equation.3">
                  <p:embed/>
                  <p:pic>
                    <p:nvPicPr>
                      <p:cNvPr id="599050" name="Object 10">
                        <a:extLst>
                          <a:ext uri="{FF2B5EF4-FFF2-40B4-BE49-F238E27FC236}">
                            <a16:creationId xmlns:a16="http://schemas.microsoft.com/office/drawing/2014/main" id="{E4BA64A7-BC04-2713-5567-916B98352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3675" y="4824413"/>
                        <a:ext cx="4124325" cy="1881187"/>
                      </a:xfrm>
                      <a:prstGeom prst="rect">
                        <a:avLst/>
                      </a:prstGeom>
                      <a:solidFill>
                        <a:schemeClr val="accent2"/>
                      </a:solidFill>
                      <a:ln w="57150" cmpd="thickThin">
                        <a:solidFill>
                          <a:schemeClr val="tx2"/>
                        </a:solidFill>
                        <a:miter lim="800000"/>
                        <a:headEnd/>
                        <a:tailEnd/>
                      </a:ln>
                      <a:effectLst/>
                    </p:spPr>
                  </p:pic>
                </p:oleObj>
              </mc:Fallback>
            </mc:AlternateContent>
          </a:graphicData>
        </a:graphic>
      </p:graphicFrame>
      <p:graphicFrame>
        <p:nvGraphicFramePr>
          <p:cNvPr id="599051" name="Object 11">
            <a:extLst>
              <a:ext uri="{FF2B5EF4-FFF2-40B4-BE49-F238E27FC236}">
                <a16:creationId xmlns:a16="http://schemas.microsoft.com/office/drawing/2014/main" id="{14EB484D-57BF-A7A5-CF93-215CF9BBF108}"/>
              </a:ext>
            </a:extLst>
          </p:cNvPr>
          <p:cNvGraphicFramePr>
            <a:graphicFrameLocks noChangeAspect="1"/>
          </p:cNvGraphicFramePr>
          <p:nvPr/>
        </p:nvGraphicFramePr>
        <p:xfrm>
          <a:off x="3840163" y="250825"/>
          <a:ext cx="3856037" cy="450850"/>
        </p:xfrm>
        <a:graphic>
          <a:graphicData uri="http://schemas.openxmlformats.org/presentationml/2006/ole">
            <mc:AlternateContent xmlns:mc="http://schemas.openxmlformats.org/markup-compatibility/2006">
              <mc:Choice xmlns:v="urn:schemas-microsoft-com:vml" Requires="v">
                <p:oleObj name="Equation" r:id="rId8" imgW="1549080" imgH="215640" progId="Equation.3">
                  <p:embed/>
                </p:oleObj>
              </mc:Choice>
              <mc:Fallback>
                <p:oleObj name="Equation" r:id="rId8" imgW="1549080" imgH="215640" progId="Equation.3">
                  <p:embed/>
                  <p:pic>
                    <p:nvPicPr>
                      <p:cNvPr id="599051" name="Object 11">
                        <a:extLst>
                          <a:ext uri="{FF2B5EF4-FFF2-40B4-BE49-F238E27FC236}">
                            <a16:creationId xmlns:a16="http://schemas.microsoft.com/office/drawing/2014/main" id="{14EB484D-57BF-A7A5-CF93-215CF9BBF1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0163" y="250825"/>
                        <a:ext cx="3856037" cy="450850"/>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052" name="Line 12">
            <a:extLst>
              <a:ext uri="{FF2B5EF4-FFF2-40B4-BE49-F238E27FC236}">
                <a16:creationId xmlns:a16="http://schemas.microsoft.com/office/drawing/2014/main" id="{2DDFEBEA-A9E1-B60C-9F31-90A620C37FD3}"/>
              </a:ext>
            </a:extLst>
          </p:cNvPr>
          <p:cNvSpPr>
            <a:spLocks noChangeShapeType="1"/>
          </p:cNvSpPr>
          <p:nvPr/>
        </p:nvSpPr>
        <p:spPr bwMode="auto">
          <a:xfrm flipV="1">
            <a:off x="2895600" y="609600"/>
            <a:ext cx="914400" cy="457200"/>
          </a:xfrm>
          <a:prstGeom prst="line">
            <a:avLst/>
          </a:prstGeom>
          <a:noFill/>
          <a:ln w="28575">
            <a:solidFill>
              <a:schemeClr val="tx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9042"/>
                                        </p:tgtEl>
                                        <p:attrNameLst>
                                          <p:attrName>style.visibility</p:attrName>
                                        </p:attrNameLst>
                                      </p:cBhvr>
                                      <p:to>
                                        <p:strVal val="visible"/>
                                      </p:to>
                                    </p:set>
                                    <p:anim calcmode="lin" valueType="num">
                                      <p:cBhvr additive="base">
                                        <p:cTn id="7" dur="500" fill="hold"/>
                                        <p:tgtEl>
                                          <p:spTgt spid="599042"/>
                                        </p:tgtEl>
                                        <p:attrNameLst>
                                          <p:attrName>ppt_x</p:attrName>
                                        </p:attrNameLst>
                                      </p:cBhvr>
                                      <p:tavLst>
                                        <p:tav tm="0">
                                          <p:val>
                                            <p:strVal val="0-#ppt_w/2"/>
                                          </p:val>
                                        </p:tav>
                                        <p:tav tm="100000">
                                          <p:val>
                                            <p:strVal val="#ppt_x"/>
                                          </p:val>
                                        </p:tav>
                                      </p:tavLst>
                                    </p:anim>
                                    <p:anim calcmode="lin" valueType="num">
                                      <p:cBhvr additive="base">
                                        <p:cTn id="8" dur="500" fill="hold"/>
                                        <p:tgtEl>
                                          <p:spTgt spid="5990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59905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7" presetClass="entr" presetSubtype="1" fill="hold" nodeType="clickEffect">
                                  <p:stCondLst>
                                    <p:cond delay="0"/>
                                  </p:stCondLst>
                                  <p:childTnLst>
                                    <p:set>
                                      <p:cBhvr>
                                        <p:cTn id="16" dur="1" fill="hold">
                                          <p:stCondLst>
                                            <p:cond delay="0"/>
                                          </p:stCondLst>
                                        </p:cTn>
                                        <p:tgtEl>
                                          <p:spTgt spid="599051"/>
                                        </p:tgtEl>
                                        <p:attrNameLst>
                                          <p:attrName>style.visibility</p:attrName>
                                        </p:attrNameLst>
                                      </p:cBhvr>
                                      <p:to>
                                        <p:strVal val="visible"/>
                                      </p:to>
                                    </p:set>
                                    <p:anim calcmode="lin" valueType="num">
                                      <p:cBhvr additive="base">
                                        <p:cTn id="17" dur="5000" fill="hold"/>
                                        <p:tgtEl>
                                          <p:spTgt spid="599051"/>
                                        </p:tgtEl>
                                        <p:attrNameLst>
                                          <p:attrName>ppt_x</p:attrName>
                                        </p:attrNameLst>
                                      </p:cBhvr>
                                      <p:tavLst>
                                        <p:tav tm="0">
                                          <p:val>
                                            <p:strVal val="#ppt_x"/>
                                          </p:val>
                                        </p:tav>
                                        <p:tav tm="100000">
                                          <p:val>
                                            <p:strVal val="#ppt_x"/>
                                          </p:val>
                                        </p:tav>
                                      </p:tavLst>
                                    </p:anim>
                                    <p:anim calcmode="lin" valueType="num">
                                      <p:cBhvr additive="base">
                                        <p:cTn id="18" dur="5000" fill="hold"/>
                                        <p:tgtEl>
                                          <p:spTgt spid="599051"/>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599046"/>
                                        </p:tgtEl>
                                        <p:attrNameLst>
                                          <p:attrName>style.visibility</p:attrName>
                                        </p:attrNameLst>
                                      </p:cBhvr>
                                      <p:to>
                                        <p:strVal val="visible"/>
                                      </p:to>
                                    </p:set>
                                    <p:anim calcmode="lin" valueType="num">
                                      <p:cBhvr additive="base">
                                        <p:cTn id="23" dur="500" fill="hold"/>
                                        <p:tgtEl>
                                          <p:spTgt spid="599046"/>
                                        </p:tgtEl>
                                        <p:attrNameLst>
                                          <p:attrName>ppt_x</p:attrName>
                                        </p:attrNameLst>
                                      </p:cBhvr>
                                      <p:tavLst>
                                        <p:tav tm="0">
                                          <p:val>
                                            <p:strVal val="0-#ppt_w/2"/>
                                          </p:val>
                                        </p:tav>
                                        <p:tav tm="100000">
                                          <p:val>
                                            <p:strVal val="#ppt_x"/>
                                          </p:val>
                                        </p:tav>
                                      </p:tavLst>
                                    </p:anim>
                                    <p:anim calcmode="lin" valueType="num">
                                      <p:cBhvr additive="base">
                                        <p:cTn id="24" dur="500" fill="hold"/>
                                        <p:tgtEl>
                                          <p:spTgt spid="599046"/>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599048"/>
                                        </p:tgtEl>
                                        <p:attrNameLst>
                                          <p:attrName>style.visibility</p:attrName>
                                        </p:attrNameLst>
                                      </p:cBhvr>
                                      <p:to>
                                        <p:strVal val="visible"/>
                                      </p:to>
                                    </p:set>
                                    <p:anim calcmode="lin" valueType="num">
                                      <p:cBhvr additive="base">
                                        <p:cTn id="29" dur="500" fill="hold"/>
                                        <p:tgtEl>
                                          <p:spTgt spid="599048"/>
                                        </p:tgtEl>
                                        <p:attrNameLst>
                                          <p:attrName>ppt_x</p:attrName>
                                        </p:attrNameLst>
                                      </p:cBhvr>
                                      <p:tavLst>
                                        <p:tav tm="0">
                                          <p:val>
                                            <p:strVal val="0-#ppt_w/2"/>
                                          </p:val>
                                        </p:tav>
                                        <p:tav tm="100000">
                                          <p:val>
                                            <p:strVal val="#ppt_x"/>
                                          </p:val>
                                        </p:tav>
                                      </p:tavLst>
                                    </p:anim>
                                    <p:anim calcmode="lin" valueType="num">
                                      <p:cBhvr additive="base">
                                        <p:cTn id="30" dur="500" fill="hold"/>
                                        <p:tgtEl>
                                          <p:spTgt spid="599048"/>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599049"/>
                                        </p:tgtEl>
                                        <p:attrNameLst>
                                          <p:attrName>style.visibility</p:attrName>
                                        </p:attrNameLst>
                                      </p:cBhvr>
                                      <p:to>
                                        <p:strVal val="visible"/>
                                      </p:to>
                                    </p:set>
                                    <p:anim calcmode="lin" valueType="num">
                                      <p:cBhvr additive="base">
                                        <p:cTn id="35" dur="500" fill="hold"/>
                                        <p:tgtEl>
                                          <p:spTgt spid="599049"/>
                                        </p:tgtEl>
                                        <p:attrNameLst>
                                          <p:attrName>ppt_x</p:attrName>
                                        </p:attrNameLst>
                                      </p:cBhvr>
                                      <p:tavLst>
                                        <p:tav tm="0">
                                          <p:val>
                                            <p:strVal val="0-#ppt_w/2"/>
                                          </p:val>
                                        </p:tav>
                                        <p:tav tm="100000">
                                          <p:val>
                                            <p:strVal val="#ppt_x"/>
                                          </p:val>
                                        </p:tav>
                                      </p:tavLst>
                                    </p:anim>
                                    <p:anim calcmode="lin" valueType="num">
                                      <p:cBhvr additive="base">
                                        <p:cTn id="36" dur="500" fill="hold"/>
                                        <p:tgtEl>
                                          <p:spTgt spid="599049"/>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599043"/>
                                        </p:tgtEl>
                                        <p:attrNameLst>
                                          <p:attrName>style.visibility</p:attrName>
                                        </p:attrNameLst>
                                      </p:cBhvr>
                                      <p:to>
                                        <p:strVal val="visible"/>
                                      </p:to>
                                    </p:set>
                                    <p:anim calcmode="lin" valueType="num">
                                      <p:cBhvr additive="base">
                                        <p:cTn id="41" dur="500" fill="hold"/>
                                        <p:tgtEl>
                                          <p:spTgt spid="599043"/>
                                        </p:tgtEl>
                                        <p:attrNameLst>
                                          <p:attrName>ppt_x</p:attrName>
                                        </p:attrNameLst>
                                      </p:cBhvr>
                                      <p:tavLst>
                                        <p:tav tm="0">
                                          <p:val>
                                            <p:strVal val="0-#ppt_w/2"/>
                                          </p:val>
                                        </p:tav>
                                        <p:tav tm="100000">
                                          <p:val>
                                            <p:strVal val="#ppt_x"/>
                                          </p:val>
                                        </p:tav>
                                      </p:tavLst>
                                    </p:anim>
                                    <p:anim calcmode="lin" valueType="num">
                                      <p:cBhvr additive="base">
                                        <p:cTn id="42" dur="500" fill="hold"/>
                                        <p:tgtEl>
                                          <p:spTgt spid="599043"/>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599050"/>
                                        </p:tgtEl>
                                        <p:attrNameLst>
                                          <p:attrName>style.visibility</p:attrName>
                                        </p:attrNameLst>
                                      </p:cBhvr>
                                      <p:to>
                                        <p:strVal val="visible"/>
                                      </p:to>
                                    </p:set>
                                    <p:anim calcmode="lin" valueType="num">
                                      <p:cBhvr additive="base">
                                        <p:cTn id="47" dur="500" fill="hold"/>
                                        <p:tgtEl>
                                          <p:spTgt spid="599050"/>
                                        </p:tgtEl>
                                        <p:attrNameLst>
                                          <p:attrName>ppt_x</p:attrName>
                                        </p:attrNameLst>
                                      </p:cBhvr>
                                      <p:tavLst>
                                        <p:tav tm="0">
                                          <p:val>
                                            <p:strVal val="0-#ppt_w/2"/>
                                          </p:val>
                                        </p:tav>
                                        <p:tav tm="100000">
                                          <p:val>
                                            <p:strVal val="#ppt_x"/>
                                          </p:val>
                                        </p:tav>
                                      </p:tavLst>
                                    </p:anim>
                                    <p:anim calcmode="lin" valueType="num">
                                      <p:cBhvr additive="base">
                                        <p:cTn id="48" dur="500" fill="hold"/>
                                        <p:tgtEl>
                                          <p:spTgt spid="599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0066" name="Rectangle 2">
            <a:extLst>
              <a:ext uri="{FF2B5EF4-FFF2-40B4-BE49-F238E27FC236}">
                <a16:creationId xmlns:a16="http://schemas.microsoft.com/office/drawing/2014/main" id="{9426AE5A-2666-FE8C-2213-5DCFB69AC002}"/>
              </a:ext>
            </a:extLst>
          </p:cNvPr>
          <p:cNvSpPr>
            <a:spLocks noGrp="1" noChangeArrowheads="1"/>
          </p:cNvSpPr>
          <p:nvPr>
            <p:ph type="title"/>
          </p:nvPr>
        </p:nvSpPr>
        <p:spPr>
          <a:xfrm>
            <a:off x="228600" y="247650"/>
            <a:ext cx="7772400" cy="438150"/>
          </a:xfrm>
        </p:spPr>
        <p:txBody>
          <a:bodyPr>
            <a:normAutofit fontScale="90000"/>
          </a:bodyPr>
          <a:lstStyle/>
          <a:p>
            <a:r>
              <a:rPr lang="en-US" altLang="en-US" sz="3200" b="1">
                <a:latin typeface="Times New Roman" panose="02020603050405020304" pitchFamily="18" charset="0"/>
              </a:rPr>
              <a:t>Interference in Thin Films</a:t>
            </a:r>
          </a:p>
        </p:txBody>
      </p:sp>
      <p:sp>
        <p:nvSpPr>
          <p:cNvPr id="600067" name="Rectangle 3">
            <a:extLst>
              <a:ext uri="{FF2B5EF4-FFF2-40B4-BE49-F238E27FC236}">
                <a16:creationId xmlns:a16="http://schemas.microsoft.com/office/drawing/2014/main" id="{37442088-D27B-498C-9FCB-F9B50444084F}"/>
              </a:ext>
            </a:extLst>
          </p:cNvPr>
          <p:cNvSpPr>
            <a:spLocks noGrp="1" noChangeArrowheads="1"/>
          </p:cNvSpPr>
          <p:nvPr>
            <p:ph type="body" idx="1"/>
          </p:nvPr>
        </p:nvSpPr>
        <p:spPr>
          <a:xfrm>
            <a:off x="1143000" y="685800"/>
            <a:ext cx="6781800" cy="609600"/>
          </a:xfrm>
        </p:spPr>
        <p:txBody>
          <a:bodyPr/>
          <a:lstStyle/>
          <a:p>
            <a:pPr marL="609600" indent="-609600">
              <a:buClr>
                <a:schemeClr val="tx1"/>
              </a:buClr>
              <a:buFont typeface="Wingdings" panose="05000000000000000000" pitchFamily="2" charset="2"/>
              <a:buNone/>
            </a:pPr>
            <a:r>
              <a:rPr lang="en-US" altLang="en-US" sz="2800" b="1">
                <a:solidFill>
                  <a:schemeClr val="accent2"/>
                </a:solidFill>
                <a:latin typeface="Times New Roman" panose="02020603050405020304" pitchFamily="18" charset="0"/>
              </a:rPr>
              <a:t>Constructive interference</a:t>
            </a:r>
            <a:r>
              <a:rPr lang="en-US" altLang="en-US" sz="2800">
                <a:latin typeface="Times New Roman" panose="02020603050405020304" pitchFamily="18" charset="0"/>
              </a:rPr>
              <a:t> in thin films:</a:t>
            </a:r>
            <a:endParaRPr lang="en-US" altLang="en-US">
              <a:latin typeface="Times New Roman" panose="02020603050405020304" pitchFamily="18" charset="0"/>
            </a:endParaRPr>
          </a:p>
        </p:txBody>
      </p:sp>
      <p:graphicFrame>
        <p:nvGraphicFramePr>
          <p:cNvPr id="600068" name="Object 4">
            <a:extLst>
              <a:ext uri="{FF2B5EF4-FFF2-40B4-BE49-F238E27FC236}">
                <a16:creationId xmlns:a16="http://schemas.microsoft.com/office/drawing/2014/main" id="{86363CCA-E23F-0927-EB9C-01B1112E99DC}"/>
              </a:ext>
            </a:extLst>
          </p:cNvPr>
          <p:cNvGraphicFramePr>
            <a:graphicFrameLocks noChangeAspect="1"/>
          </p:cNvGraphicFramePr>
          <p:nvPr>
            <p:extLst>
              <p:ext uri="{D42A27DB-BD31-4B8C-83A1-F6EECF244321}">
                <p14:modId xmlns:p14="http://schemas.microsoft.com/office/powerpoint/2010/main" val="610125280"/>
              </p:ext>
            </p:extLst>
          </p:nvPr>
        </p:nvGraphicFramePr>
        <p:xfrm>
          <a:off x="1428750" y="5143500"/>
          <a:ext cx="7258050" cy="1443038"/>
        </p:xfrm>
        <a:graphic>
          <a:graphicData uri="http://schemas.openxmlformats.org/presentationml/2006/ole">
            <mc:AlternateContent xmlns:mc="http://schemas.openxmlformats.org/markup-compatibility/2006">
              <mc:Choice xmlns:v="urn:schemas-microsoft-com:vml" Requires="v">
                <p:oleObj name="Equation" r:id="rId2" imgW="1828800" imgH="545760" progId="Equation.3">
                  <p:embed/>
                </p:oleObj>
              </mc:Choice>
              <mc:Fallback>
                <p:oleObj name="Equation" r:id="rId2" imgW="1828800" imgH="545760" progId="Equation.3">
                  <p:embed/>
                  <p:pic>
                    <p:nvPicPr>
                      <p:cNvPr id="600068" name="Object 4">
                        <a:extLst>
                          <a:ext uri="{FF2B5EF4-FFF2-40B4-BE49-F238E27FC236}">
                            <a16:creationId xmlns:a16="http://schemas.microsoft.com/office/drawing/2014/main" id="{86363CCA-E23F-0927-EB9C-01B1112E9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5143500"/>
                        <a:ext cx="7258050" cy="1443038"/>
                      </a:xfrm>
                      <a:prstGeom prst="rect">
                        <a:avLst/>
                      </a:prstGeom>
                      <a:solidFill>
                        <a:schemeClr val="accent1">
                          <a:lumMod val="60000"/>
                          <a:lumOff val="40000"/>
                        </a:schemeClr>
                      </a:solidFill>
                      <a:ln>
                        <a:noFill/>
                      </a:ln>
                      <a:effectLst/>
                    </p:spPr>
                  </p:pic>
                </p:oleObj>
              </mc:Fallback>
            </mc:AlternateContent>
          </a:graphicData>
        </a:graphic>
      </p:graphicFrame>
      <p:graphicFrame>
        <p:nvGraphicFramePr>
          <p:cNvPr id="600069" name="Object 5">
            <a:extLst>
              <a:ext uri="{FF2B5EF4-FFF2-40B4-BE49-F238E27FC236}">
                <a16:creationId xmlns:a16="http://schemas.microsoft.com/office/drawing/2014/main" id="{D978F208-8FDA-B1F4-4807-0F708254A5AB}"/>
              </a:ext>
            </a:extLst>
          </p:cNvPr>
          <p:cNvGraphicFramePr>
            <a:graphicFrameLocks noChangeAspect="1"/>
          </p:cNvGraphicFramePr>
          <p:nvPr>
            <p:extLst>
              <p:ext uri="{D42A27DB-BD31-4B8C-83A1-F6EECF244321}">
                <p14:modId xmlns:p14="http://schemas.microsoft.com/office/powerpoint/2010/main" val="805329641"/>
              </p:ext>
            </p:extLst>
          </p:nvPr>
        </p:nvGraphicFramePr>
        <p:xfrm>
          <a:off x="1325563" y="1371600"/>
          <a:ext cx="7427912" cy="1955800"/>
        </p:xfrm>
        <a:graphic>
          <a:graphicData uri="http://schemas.openxmlformats.org/presentationml/2006/ole">
            <mc:AlternateContent xmlns:mc="http://schemas.openxmlformats.org/markup-compatibility/2006">
              <mc:Choice xmlns:v="urn:schemas-microsoft-com:vml" Requires="v">
                <p:oleObj name="Equation" r:id="rId4" imgW="2234880" imgH="927000" progId="Equation.3">
                  <p:embed/>
                </p:oleObj>
              </mc:Choice>
              <mc:Fallback>
                <p:oleObj name="Equation" r:id="rId4" imgW="2234880" imgH="927000" progId="Equation.3">
                  <p:embed/>
                  <p:pic>
                    <p:nvPicPr>
                      <p:cNvPr id="600069" name="Object 5">
                        <a:extLst>
                          <a:ext uri="{FF2B5EF4-FFF2-40B4-BE49-F238E27FC236}">
                            <a16:creationId xmlns:a16="http://schemas.microsoft.com/office/drawing/2014/main" id="{D978F208-8FDA-B1F4-4807-0F708254A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563" y="1371600"/>
                        <a:ext cx="7427912" cy="1955800"/>
                      </a:xfrm>
                      <a:prstGeom prst="rect">
                        <a:avLst/>
                      </a:prstGeom>
                      <a:solidFill>
                        <a:schemeClr val="accent2">
                          <a:lumMod val="60000"/>
                          <a:lumOff val="40000"/>
                        </a:schemeClr>
                      </a:solidFill>
                      <a:ln>
                        <a:noFill/>
                      </a:ln>
                      <a:effectLst/>
                    </p:spPr>
                  </p:pic>
                </p:oleObj>
              </mc:Fallback>
            </mc:AlternateContent>
          </a:graphicData>
        </a:graphic>
      </p:graphicFrame>
      <p:sp>
        <p:nvSpPr>
          <p:cNvPr id="600070" name="Text Box 6">
            <a:extLst>
              <a:ext uri="{FF2B5EF4-FFF2-40B4-BE49-F238E27FC236}">
                <a16:creationId xmlns:a16="http://schemas.microsoft.com/office/drawing/2014/main" id="{F870E026-05D2-C562-5368-A00EFD9A47E7}"/>
              </a:ext>
            </a:extLst>
          </p:cNvPr>
          <p:cNvSpPr txBox="1">
            <a:spLocks noChangeArrowheads="1"/>
          </p:cNvSpPr>
          <p:nvPr/>
        </p:nvSpPr>
        <p:spPr bwMode="auto">
          <a:xfrm>
            <a:off x="1219200" y="4297363"/>
            <a:ext cx="6629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60000"/>
              <a:buFont typeface="Wingdings" panose="05000000000000000000" pitchFamily="2" charset="2"/>
              <a:buNone/>
            </a:pPr>
            <a:r>
              <a:rPr kumimoji="0" lang="en-US" altLang="en-US" sz="3200" b="1">
                <a:solidFill>
                  <a:schemeClr val="hlink"/>
                </a:solidFill>
                <a:latin typeface="Times New Roman" panose="02020603050405020304" pitchFamily="18" charset="0"/>
              </a:rPr>
              <a:t>Destructive interference</a:t>
            </a:r>
            <a:r>
              <a:rPr kumimoji="0" lang="en-US" altLang="en-US" sz="3200">
                <a:solidFill>
                  <a:schemeClr val="hlink"/>
                </a:solidFill>
                <a:latin typeface="Times New Roman" panose="02020603050405020304" pitchFamily="18" charset="0"/>
              </a:rPr>
              <a:t> </a:t>
            </a:r>
            <a:r>
              <a:rPr kumimoji="0" lang="en-US" altLang="en-US" sz="3200">
                <a:latin typeface="Times New Roman" panose="02020603050405020304" pitchFamily="18" charset="0"/>
              </a:rPr>
              <a:t>in thin films:</a:t>
            </a:r>
            <a:endParaRPr kumimoji="0" lang="en-US" altLang="en-US">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00067"/>
                                        </p:tgtEl>
                                        <p:attrNameLst>
                                          <p:attrName>style.visibility</p:attrName>
                                        </p:attrNameLst>
                                      </p:cBhvr>
                                      <p:to>
                                        <p:strVal val="visible"/>
                                      </p:to>
                                    </p:set>
                                    <p:anim calcmode="lin" valueType="num">
                                      <p:cBhvr additive="base">
                                        <p:cTn id="7" dur="500" fill="hold"/>
                                        <p:tgtEl>
                                          <p:spTgt spid="600067"/>
                                        </p:tgtEl>
                                        <p:attrNameLst>
                                          <p:attrName>ppt_x</p:attrName>
                                        </p:attrNameLst>
                                      </p:cBhvr>
                                      <p:tavLst>
                                        <p:tav tm="0">
                                          <p:val>
                                            <p:strVal val="0-#ppt_w/2"/>
                                          </p:val>
                                        </p:tav>
                                        <p:tav tm="100000">
                                          <p:val>
                                            <p:strVal val="#ppt_x"/>
                                          </p:val>
                                        </p:tav>
                                      </p:tavLst>
                                    </p:anim>
                                    <p:anim calcmode="lin" valueType="num">
                                      <p:cBhvr additive="base">
                                        <p:cTn id="8" dur="500" fill="hold"/>
                                        <p:tgtEl>
                                          <p:spTgt spid="6000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000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600070"/>
                                        </p:tgtEl>
                                        <p:attrNameLst>
                                          <p:attrName>style.visibility</p:attrName>
                                        </p:attrNameLst>
                                      </p:cBhvr>
                                      <p:to>
                                        <p:strVal val="visible"/>
                                      </p:to>
                                    </p:set>
                                    <p:anim calcmode="lin" valueType="num">
                                      <p:cBhvr additive="base">
                                        <p:cTn id="17" dur="500" fill="hold"/>
                                        <p:tgtEl>
                                          <p:spTgt spid="600070"/>
                                        </p:tgtEl>
                                        <p:attrNameLst>
                                          <p:attrName>ppt_x</p:attrName>
                                        </p:attrNameLst>
                                      </p:cBhvr>
                                      <p:tavLst>
                                        <p:tav tm="0">
                                          <p:val>
                                            <p:strVal val="0-#ppt_w/2"/>
                                          </p:val>
                                        </p:tav>
                                        <p:tav tm="100000">
                                          <p:val>
                                            <p:strVal val="#ppt_x"/>
                                          </p:val>
                                        </p:tav>
                                      </p:tavLst>
                                    </p:anim>
                                    <p:anim calcmode="lin" valueType="num">
                                      <p:cBhvr additive="base">
                                        <p:cTn id="18" dur="500" fill="hold"/>
                                        <p:tgtEl>
                                          <p:spTgt spid="60007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00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2114" name="Rectangle 2">
            <a:extLst>
              <a:ext uri="{FF2B5EF4-FFF2-40B4-BE49-F238E27FC236}">
                <a16:creationId xmlns:a16="http://schemas.microsoft.com/office/drawing/2014/main" id="{45847424-F913-E3DB-EE56-9BBB17BEA799}"/>
              </a:ext>
            </a:extLst>
          </p:cNvPr>
          <p:cNvSpPr>
            <a:spLocks noGrp="1" noChangeArrowheads="1"/>
          </p:cNvSpPr>
          <p:nvPr>
            <p:ph type="title"/>
          </p:nvPr>
        </p:nvSpPr>
        <p:spPr>
          <a:xfrm>
            <a:off x="76201" y="152400"/>
            <a:ext cx="8915400" cy="2590800"/>
          </a:xfrm>
          <a:solidFill>
            <a:srgbClr val="FFFF00"/>
          </a:solidFill>
        </p:spPr>
        <p:txBody>
          <a:bodyPr/>
          <a:lstStyle/>
          <a:p>
            <a:pPr>
              <a:lnSpc>
                <a:spcPct val="110000"/>
              </a:lnSpc>
            </a:pPr>
            <a:r>
              <a:rPr lang="en-US" altLang="en-US" sz="2400" b="1" dirty="0">
                <a:latin typeface="Times New Roman" panose="02020603050405020304" pitchFamily="18" charset="0"/>
              </a:rPr>
              <a:t>Example 3.</a:t>
            </a:r>
            <a:r>
              <a:rPr lang="en-US" altLang="en-US" sz="2400" dirty="0">
                <a:latin typeface="Times New Roman" panose="02020603050405020304" pitchFamily="18" charset="0"/>
              </a:rPr>
              <a:t> A mixture of yellow (</a:t>
            </a:r>
            <a:r>
              <a:rPr lang="en-US" altLang="en-US" sz="2400" dirty="0">
                <a:latin typeface="Times New Roman" panose="02020603050405020304" pitchFamily="18" charset="0"/>
                <a:sym typeface="Symbol" panose="05050102010706020507" pitchFamily="18" charset="2"/>
              </a:rPr>
              <a:t></a:t>
            </a:r>
            <a:r>
              <a:rPr lang="en-US" altLang="en-US" sz="2400" baseline="-25000" dirty="0">
                <a:latin typeface="Times New Roman" panose="02020603050405020304" pitchFamily="18" charset="0"/>
                <a:sym typeface="Symbol" panose="05050102010706020507" pitchFamily="18" charset="2"/>
              </a:rPr>
              <a:t>yellow</a:t>
            </a:r>
            <a:r>
              <a:rPr lang="en-US" altLang="en-US" sz="2400" dirty="0">
                <a:latin typeface="Times New Roman" panose="02020603050405020304" pitchFamily="18" charset="0"/>
                <a:sym typeface="Symbol" panose="05050102010706020507" pitchFamily="18" charset="2"/>
              </a:rPr>
              <a:t> = 580 nm in vacuum) and violet light </a:t>
            </a:r>
            <a:r>
              <a:rPr lang="en-US" altLang="en-US" sz="2400" dirty="0">
                <a:latin typeface="Times New Roman" panose="02020603050405020304" pitchFamily="18" charset="0"/>
              </a:rPr>
              <a:t>(</a:t>
            </a:r>
            <a:r>
              <a:rPr lang="en-US" altLang="en-US" sz="2400" dirty="0">
                <a:latin typeface="Times New Roman" panose="02020603050405020304" pitchFamily="18" charset="0"/>
                <a:sym typeface="Symbol" panose="05050102010706020507" pitchFamily="18" charset="2"/>
              </a:rPr>
              <a:t></a:t>
            </a:r>
            <a:r>
              <a:rPr lang="en-US" altLang="en-US" sz="2400" baseline="-25000" dirty="0">
                <a:latin typeface="Times New Roman" panose="02020603050405020304" pitchFamily="18" charset="0"/>
                <a:sym typeface="Symbol" panose="05050102010706020507" pitchFamily="18" charset="2"/>
              </a:rPr>
              <a:t>violet</a:t>
            </a:r>
            <a:r>
              <a:rPr lang="en-US" altLang="en-US" sz="2400" dirty="0">
                <a:latin typeface="Times New Roman" panose="02020603050405020304" pitchFamily="18" charset="0"/>
                <a:sym typeface="Symbol" panose="05050102010706020507" pitchFamily="18" charset="2"/>
              </a:rPr>
              <a:t> = 410 nm in vacuum)falls perpendicular on the gasoline that is floating on a puddle of water. For both wavelengths, the refractive index of gasoline is n=1.40 and that of water is n= 1.33. What is the minimum nonzero thickness of the film in a spot that looks (a) yellow and (b) violet because of destructive interference?</a:t>
            </a:r>
          </a:p>
        </p:txBody>
      </p:sp>
      <p:sp>
        <p:nvSpPr>
          <p:cNvPr id="602115" name="Rectangle 3">
            <a:extLst>
              <a:ext uri="{FF2B5EF4-FFF2-40B4-BE49-F238E27FC236}">
                <a16:creationId xmlns:a16="http://schemas.microsoft.com/office/drawing/2014/main" id="{2749AF93-AC50-CA9E-6314-05DFB4181B93}"/>
              </a:ext>
            </a:extLst>
          </p:cNvPr>
          <p:cNvSpPr>
            <a:spLocks noGrp="1" noChangeArrowheads="1"/>
          </p:cNvSpPr>
          <p:nvPr>
            <p:ph type="body" sz="half" idx="1"/>
          </p:nvPr>
        </p:nvSpPr>
        <p:spPr>
          <a:xfrm>
            <a:off x="76200" y="3276600"/>
            <a:ext cx="4038600" cy="2286000"/>
          </a:xfrm>
          <a:ln cap="flat">
            <a:solidFill>
              <a:schemeClr val="accent2"/>
            </a:solidFill>
            <a:prstDash val="sysDot"/>
            <a:miter lim="800000"/>
            <a:headEnd/>
            <a:tailEnd/>
          </a:ln>
        </p:spPr>
        <p:txBody>
          <a:bodyPr>
            <a:normAutofit lnSpcReduction="10000"/>
          </a:bodyPr>
          <a:lstStyle/>
          <a:p>
            <a:pPr>
              <a:lnSpc>
                <a:spcPct val="90000"/>
              </a:lnSpc>
              <a:buFont typeface="Wingdings" panose="05000000000000000000" pitchFamily="2" charset="2"/>
              <a:buNone/>
            </a:pPr>
            <a:r>
              <a:rPr lang="en-US" altLang="en-US" sz="2400">
                <a:solidFill>
                  <a:schemeClr val="tx2"/>
                </a:solidFill>
                <a:latin typeface="Times New Roman" panose="02020603050405020304" pitchFamily="18" charset="0"/>
                <a:cs typeface="Times New Roman" panose="02020603050405020304" pitchFamily="18" charset="0"/>
              </a:rPr>
              <a:t>	The condition for destructive interference with the minimum nonzero thickness of the film is </a:t>
            </a:r>
          </a:p>
          <a:p>
            <a:pPr>
              <a:lnSpc>
                <a:spcPct val="90000"/>
              </a:lnSpc>
              <a:buFont typeface="Wingdings" panose="05000000000000000000" pitchFamily="2" charset="2"/>
              <a:buNone/>
            </a:pPr>
            <a:r>
              <a:rPr lang="en-US" altLang="en-US" sz="2400">
                <a:solidFill>
                  <a:schemeClr val="tx2"/>
                </a:solidFill>
                <a:latin typeface="Times New Roman" panose="02020603050405020304" pitchFamily="18" charset="0"/>
                <a:cs typeface="Times New Roman" panose="02020603050405020304" pitchFamily="18" charset="0"/>
              </a:rPr>
              <a:t>	2</a:t>
            </a:r>
            <a:r>
              <a:rPr lang="en-US" altLang="en-US" sz="2400" i="1">
                <a:solidFill>
                  <a:schemeClr val="tx2"/>
                </a:solidFill>
                <a:latin typeface="Times New Roman" panose="02020603050405020304" pitchFamily="18" charset="0"/>
                <a:cs typeface="Times New Roman" panose="02020603050405020304" pitchFamily="18" charset="0"/>
              </a:rPr>
              <a:t>t</a:t>
            </a:r>
            <a:r>
              <a:rPr lang="en-US" altLang="en-US" sz="2400">
                <a:solidFill>
                  <a:schemeClr val="tx2"/>
                </a:solidFill>
                <a:latin typeface="Times New Roman" panose="02020603050405020304" pitchFamily="18" charset="0"/>
                <a:cs typeface="Times New Roman" panose="02020603050405020304" pitchFamily="18" charset="0"/>
              </a:rPr>
              <a:t> = </a:t>
            </a:r>
            <a:r>
              <a:rPr lang="en-US" altLang="en-US" sz="2400" b="1">
                <a:solidFill>
                  <a:schemeClr val="tx2"/>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1800">
                <a:solidFill>
                  <a:schemeClr val="tx2"/>
                </a:solidFill>
                <a:latin typeface="Times New Roman" panose="02020603050405020304" pitchFamily="18" charset="0"/>
                <a:cs typeface="Times New Roman" panose="02020603050405020304" pitchFamily="18" charset="0"/>
              </a:rPr>
              <a:t>film</a:t>
            </a:r>
          </a:p>
          <a:p>
            <a:pPr>
              <a:lnSpc>
                <a:spcPct val="90000"/>
              </a:lnSpc>
              <a:buFont typeface="Wingdings" panose="05000000000000000000" pitchFamily="2" charset="2"/>
              <a:buNone/>
            </a:pPr>
            <a:r>
              <a:rPr lang="en-US" altLang="en-US" sz="2400" i="1">
                <a:solidFill>
                  <a:schemeClr val="tx2"/>
                </a:solidFill>
                <a:latin typeface="Times New Roman" panose="02020603050405020304" pitchFamily="18" charset="0"/>
                <a:cs typeface="Times New Roman" panose="02020603050405020304" pitchFamily="18" charset="0"/>
              </a:rPr>
              <a:t>	</a:t>
            </a:r>
            <a:r>
              <a:rPr lang="en-US" altLang="en-US" sz="2400" b="1" i="1">
                <a:solidFill>
                  <a:schemeClr val="hlink"/>
                </a:solidFill>
                <a:latin typeface="Times New Roman" panose="02020603050405020304" pitchFamily="18" charset="0"/>
                <a:cs typeface="Times New Roman" panose="02020603050405020304" pitchFamily="18" charset="0"/>
              </a:rPr>
              <a:t>t</a:t>
            </a:r>
            <a:r>
              <a:rPr lang="en-US" altLang="en-US" sz="2400" b="1">
                <a:solidFill>
                  <a:schemeClr val="hlink"/>
                </a:solidFill>
                <a:latin typeface="Times New Roman" panose="02020603050405020304" pitchFamily="18" charset="0"/>
                <a:cs typeface="Times New Roman" panose="02020603050405020304" pitchFamily="18" charset="0"/>
              </a:rPr>
              <a:t> = </a:t>
            </a:r>
            <a:r>
              <a:rPr lang="en-US" altLang="en-US" sz="2400" b="1">
                <a:solidFill>
                  <a:schemeClr val="hlink"/>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sz="1800" b="1">
                <a:solidFill>
                  <a:schemeClr val="hlink"/>
                </a:solidFill>
                <a:latin typeface="Times New Roman" panose="02020603050405020304" pitchFamily="18" charset="0"/>
                <a:cs typeface="Times New Roman" panose="02020603050405020304" pitchFamily="18" charset="0"/>
              </a:rPr>
              <a:t>vacuum</a:t>
            </a:r>
            <a:r>
              <a:rPr lang="en-US" altLang="en-US" sz="2400" b="1">
                <a:solidFill>
                  <a:schemeClr val="hlink"/>
                </a:solidFill>
                <a:latin typeface="Times New Roman" panose="02020603050405020304" pitchFamily="18" charset="0"/>
                <a:cs typeface="Times New Roman" panose="02020603050405020304" pitchFamily="18" charset="0"/>
              </a:rPr>
              <a:t>/2</a:t>
            </a:r>
            <a:r>
              <a:rPr lang="en-US" altLang="en-US" sz="2400" b="1" i="1">
                <a:solidFill>
                  <a:schemeClr val="hlink"/>
                </a:solidFill>
                <a:latin typeface="Times New Roman" panose="02020603050405020304" pitchFamily="18" charset="0"/>
                <a:cs typeface="Times New Roman" panose="02020603050405020304" pitchFamily="18" charset="0"/>
              </a:rPr>
              <a:t>n</a:t>
            </a:r>
          </a:p>
        </p:txBody>
      </p:sp>
      <p:sp>
        <p:nvSpPr>
          <p:cNvPr id="602116" name="Rectangle 4">
            <a:extLst>
              <a:ext uri="{FF2B5EF4-FFF2-40B4-BE49-F238E27FC236}">
                <a16:creationId xmlns:a16="http://schemas.microsoft.com/office/drawing/2014/main" id="{C408AF53-4647-0BCE-E7CC-5BBA031B8275}"/>
              </a:ext>
            </a:extLst>
          </p:cNvPr>
          <p:cNvSpPr>
            <a:spLocks noGrp="1" noChangeArrowheads="1"/>
          </p:cNvSpPr>
          <p:nvPr>
            <p:ph type="body" sz="half" idx="2"/>
          </p:nvPr>
        </p:nvSpPr>
        <p:spPr>
          <a:xfrm>
            <a:off x="3886200" y="3124200"/>
            <a:ext cx="5068888" cy="990600"/>
          </a:xfrm>
        </p:spPr>
        <p:txBody>
          <a:bodyPr/>
          <a:lstStyle/>
          <a:p>
            <a:pPr>
              <a:buFont typeface="Wingdings" panose="05000000000000000000" pitchFamily="2" charset="2"/>
              <a:buNone/>
            </a:pPr>
            <a:r>
              <a:rPr lang="en-US" altLang="en-US" sz="2400">
                <a:latin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rPr>
              <a:t>a) 	 For removal of violet light, which makes the film look yellow,</a:t>
            </a:r>
            <a:endParaRPr lang="en-US" altLang="en-US" sz="2400">
              <a:latin typeface="Times New Roman" panose="02020603050405020304" pitchFamily="18" charset="0"/>
            </a:endParaRPr>
          </a:p>
        </p:txBody>
      </p:sp>
      <p:graphicFrame>
        <p:nvGraphicFramePr>
          <p:cNvPr id="602117" name="Object 5">
            <a:extLst>
              <a:ext uri="{FF2B5EF4-FFF2-40B4-BE49-F238E27FC236}">
                <a16:creationId xmlns:a16="http://schemas.microsoft.com/office/drawing/2014/main" id="{082DCE0D-C8D8-3F23-4C8A-13BE0574D4CA}"/>
              </a:ext>
            </a:extLst>
          </p:cNvPr>
          <p:cNvGraphicFramePr>
            <a:graphicFrameLocks noChangeAspect="1"/>
          </p:cNvGraphicFramePr>
          <p:nvPr/>
        </p:nvGraphicFramePr>
        <p:xfrm>
          <a:off x="4419600" y="4114800"/>
          <a:ext cx="2798763" cy="730250"/>
        </p:xfrm>
        <a:graphic>
          <a:graphicData uri="http://schemas.openxmlformats.org/presentationml/2006/ole">
            <mc:AlternateContent xmlns:mc="http://schemas.openxmlformats.org/markup-compatibility/2006">
              <mc:Choice xmlns:v="urn:schemas-microsoft-com:vml" Requires="v">
                <p:oleObj name="Equation" r:id="rId2" imgW="1752480" imgH="457200" progId="Equation.3">
                  <p:embed/>
                </p:oleObj>
              </mc:Choice>
              <mc:Fallback>
                <p:oleObj name="Equation" r:id="rId2" imgW="1752480" imgH="457200" progId="Equation.3">
                  <p:embed/>
                  <p:pic>
                    <p:nvPicPr>
                      <p:cNvPr id="602117" name="Object 5">
                        <a:extLst>
                          <a:ext uri="{FF2B5EF4-FFF2-40B4-BE49-F238E27FC236}">
                            <a16:creationId xmlns:a16="http://schemas.microsoft.com/office/drawing/2014/main" id="{082DCE0D-C8D8-3F23-4C8A-13BE0574D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114800"/>
                        <a:ext cx="2798763" cy="730250"/>
                      </a:xfrm>
                      <a:prstGeom prst="rect">
                        <a:avLst/>
                      </a:prstGeom>
                      <a:solidFill>
                        <a:schemeClr val="accent2"/>
                      </a:solidFill>
                      <a:ln w="57150" cmpd="thickThin">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18" name="Text Box 6">
            <a:extLst>
              <a:ext uri="{FF2B5EF4-FFF2-40B4-BE49-F238E27FC236}">
                <a16:creationId xmlns:a16="http://schemas.microsoft.com/office/drawing/2014/main" id="{96B1820F-2555-785A-7761-0FA774705AF6}"/>
              </a:ext>
            </a:extLst>
          </p:cNvPr>
          <p:cNvSpPr txBox="1">
            <a:spLocks noChangeArrowheads="1"/>
          </p:cNvSpPr>
          <p:nvPr/>
        </p:nvSpPr>
        <p:spPr bwMode="auto">
          <a:xfrm>
            <a:off x="304800" y="5562600"/>
            <a:ext cx="891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en-US" altLang="en-US">
                <a:latin typeface="Times New Roman" panose="02020603050405020304" pitchFamily="18" charset="0"/>
                <a:cs typeface="Times New Roman" panose="02020603050405020304" pitchFamily="18" charset="0"/>
              </a:rPr>
              <a:t>	(b) For removal of yellow light, which makes the film look violet,</a:t>
            </a:r>
            <a:endParaRPr kumimoji="0" lang="en-US" altLang="en-US">
              <a:latin typeface="Times New Roman" panose="02020603050405020304" pitchFamily="18" charset="0"/>
            </a:endParaRPr>
          </a:p>
        </p:txBody>
      </p:sp>
      <p:graphicFrame>
        <p:nvGraphicFramePr>
          <p:cNvPr id="602119" name="Object 7">
            <a:extLst>
              <a:ext uri="{FF2B5EF4-FFF2-40B4-BE49-F238E27FC236}">
                <a16:creationId xmlns:a16="http://schemas.microsoft.com/office/drawing/2014/main" id="{A5B72015-105B-065E-046B-66D7FF6AA134}"/>
              </a:ext>
            </a:extLst>
          </p:cNvPr>
          <p:cNvGraphicFramePr>
            <a:graphicFrameLocks noChangeAspect="1"/>
          </p:cNvGraphicFramePr>
          <p:nvPr/>
        </p:nvGraphicFramePr>
        <p:xfrm>
          <a:off x="4419600" y="6019800"/>
          <a:ext cx="2759075" cy="730250"/>
        </p:xfrm>
        <a:graphic>
          <a:graphicData uri="http://schemas.openxmlformats.org/presentationml/2006/ole">
            <mc:AlternateContent xmlns:mc="http://schemas.openxmlformats.org/markup-compatibility/2006">
              <mc:Choice xmlns:v="urn:schemas-microsoft-com:vml" Requires="v">
                <p:oleObj name="Equation" r:id="rId4" imgW="1726920" imgH="457200" progId="Equation.3">
                  <p:embed/>
                </p:oleObj>
              </mc:Choice>
              <mc:Fallback>
                <p:oleObj name="Equation" r:id="rId4" imgW="1726920" imgH="457200" progId="Equation.3">
                  <p:embed/>
                  <p:pic>
                    <p:nvPicPr>
                      <p:cNvPr id="602119" name="Object 7">
                        <a:extLst>
                          <a:ext uri="{FF2B5EF4-FFF2-40B4-BE49-F238E27FC236}">
                            <a16:creationId xmlns:a16="http://schemas.microsoft.com/office/drawing/2014/main" id="{A5B72015-105B-065E-046B-66D7FF6AA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6019800"/>
                        <a:ext cx="2759075" cy="730250"/>
                      </a:xfrm>
                      <a:prstGeom prst="rect">
                        <a:avLst/>
                      </a:prstGeom>
                      <a:solidFill>
                        <a:schemeClr val="accent2"/>
                      </a:solidFill>
                      <a:ln w="57150" cmpd="thickThin">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02115"/>
                                        </p:tgtEl>
                                        <p:attrNameLst>
                                          <p:attrName>style.visibility</p:attrName>
                                        </p:attrNameLst>
                                      </p:cBhvr>
                                      <p:to>
                                        <p:strVal val="visible"/>
                                      </p:to>
                                    </p:set>
                                    <p:anim calcmode="lin" valueType="num">
                                      <p:cBhvr additive="base">
                                        <p:cTn id="7" dur="500" fill="hold"/>
                                        <p:tgtEl>
                                          <p:spTgt spid="602115"/>
                                        </p:tgtEl>
                                        <p:attrNameLst>
                                          <p:attrName>ppt_x</p:attrName>
                                        </p:attrNameLst>
                                      </p:cBhvr>
                                      <p:tavLst>
                                        <p:tav tm="0">
                                          <p:val>
                                            <p:strVal val="0-#ppt_w/2"/>
                                          </p:val>
                                        </p:tav>
                                        <p:tav tm="100000">
                                          <p:val>
                                            <p:strVal val="#ppt_x"/>
                                          </p:val>
                                        </p:tav>
                                      </p:tavLst>
                                    </p:anim>
                                    <p:anim calcmode="lin" valueType="num">
                                      <p:cBhvr additive="base">
                                        <p:cTn id="8" dur="500" fill="hold"/>
                                        <p:tgtEl>
                                          <p:spTgt spid="6021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602116"/>
                                        </p:tgtEl>
                                        <p:attrNameLst>
                                          <p:attrName>style.visibility</p:attrName>
                                        </p:attrNameLst>
                                      </p:cBhvr>
                                      <p:to>
                                        <p:strVal val="visible"/>
                                      </p:to>
                                    </p:set>
                                    <p:anim calcmode="lin" valueType="num">
                                      <p:cBhvr additive="base">
                                        <p:cTn id="13" dur="500" fill="hold"/>
                                        <p:tgtEl>
                                          <p:spTgt spid="602116"/>
                                        </p:tgtEl>
                                        <p:attrNameLst>
                                          <p:attrName>ppt_x</p:attrName>
                                        </p:attrNameLst>
                                      </p:cBhvr>
                                      <p:tavLst>
                                        <p:tav tm="0">
                                          <p:val>
                                            <p:strVal val="1+#ppt_w/2"/>
                                          </p:val>
                                        </p:tav>
                                        <p:tav tm="100000">
                                          <p:val>
                                            <p:strVal val="#ppt_x"/>
                                          </p:val>
                                        </p:tav>
                                      </p:tavLst>
                                    </p:anim>
                                    <p:anim calcmode="lin" valueType="num">
                                      <p:cBhvr additive="base">
                                        <p:cTn id="14" dur="500" fill="hold"/>
                                        <p:tgtEl>
                                          <p:spTgt spid="60211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021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602118"/>
                                        </p:tgtEl>
                                        <p:attrNameLst>
                                          <p:attrName>style.visibility</p:attrName>
                                        </p:attrNameLst>
                                      </p:cBhvr>
                                      <p:to>
                                        <p:strVal val="visible"/>
                                      </p:to>
                                    </p:set>
                                    <p:anim calcmode="lin" valueType="num">
                                      <p:cBhvr additive="base">
                                        <p:cTn id="23" dur="500" fill="hold"/>
                                        <p:tgtEl>
                                          <p:spTgt spid="602118"/>
                                        </p:tgtEl>
                                        <p:attrNameLst>
                                          <p:attrName>ppt_x</p:attrName>
                                        </p:attrNameLst>
                                      </p:cBhvr>
                                      <p:tavLst>
                                        <p:tav tm="0">
                                          <p:val>
                                            <p:strVal val="0-#ppt_w/2"/>
                                          </p:val>
                                        </p:tav>
                                        <p:tav tm="100000">
                                          <p:val>
                                            <p:strVal val="#ppt_x"/>
                                          </p:val>
                                        </p:tav>
                                      </p:tavLst>
                                    </p:anim>
                                    <p:anim calcmode="lin" valueType="num">
                                      <p:cBhvr additive="base">
                                        <p:cTn id="24" dur="500" fill="hold"/>
                                        <p:tgtEl>
                                          <p:spTgt spid="602118"/>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02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457149F-3D0A-6396-7E2D-CCAAD7CD8503}"/>
              </a:ext>
            </a:extLst>
          </p:cNvPr>
          <p:cNvSpPr>
            <a:spLocks noGrp="1"/>
          </p:cNvSpPr>
          <p:nvPr>
            <p:ph idx="1"/>
          </p:nvPr>
        </p:nvSpPr>
        <p:spPr>
          <a:xfrm>
            <a:off x="228600" y="76200"/>
            <a:ext cx="8915400" cy="3581400"/>
          </a:xfrm>
        </p:spPr>
        <p:txBody>
          <a:bodyPr rtlCol="0">
            <a:normAutofit/>
          </a:bodyPr>
          <a:lstStyle/>
          <a:p>
            <a:pPr eaLnBrk="1" fontAlgn="auto" hangingPunct="1">
              <a:lnSpc>
                <a:spcPct val="120000"/>
              </a:lnSpc>
              <a:spcAft>
                <a:spcPts val="0"/>
              </a:spcAft>
              <a:buFont typeface="Arial" panose="020B0604020202020204" pitchFamily="34" charset="0"/>
              <a:buNone/>
              <a:defRPr/>
            </a:pPr>
            <a:r>
              <a:rPr lang="en-US" sz="2400" b="1" dirty="0">
                <a:solidFill>
                  <a:srgbClr val="C00000"/>
                </a:solidFill>
                <a:latin typeface="Times New Roman" pitchFamily="18" charset="0"/>
                <a:cs typeface="Times New Roman" pitchFamily="18" charset="0"/>
              </a:rPr>
              <a:t>Example: Thickness of a Soap Film</a:t>
            </a:r>
          </a:p>
          <a:p>
            <a:pPr eaLnBrk="1" fontAlgn="auto" hangingPunct="1">
              <a:lnSpc>
                <a:spcPct val="120000"/>
              </a:lnSpc>
              <a:spcAft>
                <a:spcPts val="0"/>
              </a:spcAft>
              <a:defRPr/>
            </a:pPr>
            <a:r>
              <a:rPr lang="en-US" sz="2400" dirty="0">
                <a:latin typeface="Times New Roman" pitchFamily="18" charset="0"/>
                <a:cs typeface="Times New Roman" pitchFamily="18" charset="0"/>
              </a:rPr>
              <a:t>Consider a bubble formed from a thin, soapy film that looks blue when viewed at normal incidence. Estimate the thickness of the film. Assume its index of refraction is </a:t>
            </a:r>
            <a:r>
              <a:rPr lang="en-US" sz="2400" i="1" dirty="0" err="1">
                <a:latin typeface="Times New Roman" pitchFamily="18" charset="0"/>
                <a:cs typeface="Times New Roman" pitchFamily="18" charset="0"/>
              </a:rPr>
              <a:t>n</a:t>
            </a:r>
            <a:r>
              <a:rPr lang="en-US" sz="2400" baseline="-25000" dirty="0" err="1">
                <a:latin typeface="Times New Roman" pitchFamily="18" charset="0"/>
                <a:cs typeface="Times New Roman" pitchFamily="18" charset="0"/>
              </a:rPr>
              <a:t>film</a:t>
            </a:r>
            <a:r>
              <a:rPr lang="en-US" sz="2400" dirty="0">
                <a:latin typeface="Times New Roman" pitchFamily="18" charset="0"/>
                <a:cs typeface="Times New Roman" pitchFamily="18" charset="0"/>
              </a:rPr>
              <a:t>=1.35 and blue light has a wavelength </a:t>
            </a:r>
            <a:r>
              <a:rPr lang="el-GR" sz="2400" dirty="0">
                <a:latin typeface="Times New Roman" pitchFamily="18" charset="0"/>
                <a:cs typeface="Times New Roman" pitchFamily="18" charset="0"/>
              </a:rPr>
              <a:t>λ</a:t>
            </a:r>
            <a:r>
              <a:rPr lang="en-US" sz="2400" baseline="-25000" dirty="0">
                <a:latin typeface="Times New Roman" pitchFamily="18" charset="0"/>
                <a:cs typeface="Times New Roman" pitchFamily="18" charset="0"/>
              </a:rPr>
              <a:t>blue</a:t>
            </a:r>
            <a:r>
              <a:rPr lang="en-US" sz="2400" dirty="0">
                <a:latin typeface="Times New Roman" pitchFamily="18" charset="0"/>
                <a:cs typeface="Times New Roman" pitchFamily="18" charset="0"/>
              </a:rPr>
              <a:t>=400 nm. Also assume the film is so thin that thinner films are not able to give constructive interference.</a:t>
            </a:r>
          </a:p>
          <a:p>
            <a:pPr eaLnBrk="1" fontAlgn="auto" hangingPunct="1">
              <a:lnSpc>
                <a:spcPct val="120000"/>
              </a:lnSpc>
              <a:spcAft>
                <a:spcPts val="0"/>
              </a:spcAft>
              <a:buFont typeface="Arial" panose="020B0604020202020204" pitchFamily="34" charset="0"/>
              <a:buNone/>
              <a:defRPr/>
            </a:pPr>
            <a:r>
              <a:rPr lang="en-US" sz="2400" b="1" dirty="0">
                <a:solidFill>
                  <a:srgbClr val="C00000"/>
                </a:solidFill>
                <a:latin typeface="Times New Roman" pitchFamily="18" charset="0"/>
                <a:cs typeface="Times New Roman" pitchFamily="18" charset="0"/>
              </a:rPr>
              <a:t>Solution</a:t>
            </a:r>
            <a:r>
              <a:rPr lang="en-US" sz="2400" dirty="0">
                <a:solidFill>
                  <a:srgbClr val="C00000"/>
                </a:solidFill>
                <a:latin typeface="Times New Roman" pitchFamily="18" charset="0"/>
                <a:cs typeface="Times New Roman" pitchFamily="18" charset="0"/>
              </a:rPr>
              <a:t>:</a:t>
            </a:r>
          </a:p>
        </p:txBody>
      </p:sp>
      <p:pic>
        <p:nvPicPr>
          <p:cNvPr id="260098" name="Picture 2">
            <a:extLst>
              <a:ext uri="{FF2B5EF4-FFF2-40B4-BE49-F238E27FC236}">
                <a16:creationId xmlns:a16="http://schemas.microsoft.com/office/drawing/2014/main" id="{EC4D047E-F7E7-576D-C1D0-736583547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381500"/>
            <a:ext cx="21066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099" name="Picture 3">
            <a:extLst>
              <a:ext uri="{FF2B5EF4-FFF2-40B4-BE49-F238E27FC236}">
                <a16:creationId xmlns:a16="http://schemas.microsoft.com/office/drawing/2014/main" id="{D42A3B44-55A8-83AB-903E-9593C4EE3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4370388"/>
            <a:ext cx="314166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0" name="Picture 4">
            <a:extLst>
              <a:ext uri="{FF2B5EF4-FFF2-40B4-BE49-F238E27FC236}">
                <a16:creationId xmlns:a16="http://schemas.microsoft.com/office/drawing/2014/main" id="{F71E202A-1B3D-F627-E53F-EAD9EED6B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559425"/>
            <a:ext cx="63658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B99D6DA3-514A-9038-9D8B-DDF8C46ED63F}"/>
              </a:ext>
            </a:extLst>
          </p:cNvPr>
          <p:cNvCxnSpPr/>
          <p:nvPr/>
        </p:nvCxnSpPr>
        <p:spPr>
          <a:xfrm>
            <a:off x="3200400" y="4724400"/>
            <a:ext cx="16002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94D5CA6-8285-D9F9-DAB2-651D95786659}"/>
              </a:ext>
            </a:extLst>
          </p:cNvPr>
          <p:cNvSpPr>
            <a:spLocks noChangeArrowheads="1"/>
          </p:cNvSpPr>
          <p:nvPr/>
        </p:nvSpPr>
        <p:spPr bwMode="auto">
          <a:xfrm>
            <a:off x="457200" y="3429000"/>
            <a:ext cx="845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The interference here is destructive and we consider m=0: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00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00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0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a:extLst>
              <a:ext uri="{FF2B5EF4-FFF2-40B4-BE49-F238E27FC236}">
                <a16:creationId xmlns:a16="http://schemas.microsoft.com/office/drawing/2014/main" id="{95EB3873-A122-EB58-8D99-CECA9ECAB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796" r="13557"/>
          <a:stretch>
            <a:fillRect/>
          </a:stretch>
        </p:blipFill>
        <p:spPr bwMode="auto">
          <a:xfrm>
            <a:off x="3276600" y="2060575"/>
            <a:ext cx="80803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a:extLst>
              <a:ext uri="{FF2B5EF4-FFF2-40B4-BE49-F238E27FC236}">
                <a16:creationId xmlns:a16="http://schemas.microsoft.com/office/drawing/2014/main" id="{1BC780C4-1074-88A2-F463-897BA1CFAA70}"/>
              </a:ext>
            </a:extLst>
          </p:cNvPr>
          <p:cNvSpPr>
            <a:spLocks noGrp="1" noChangeArrowheads="1"/>
          </p:cNvSpPr>
          <p:nvPr>
            <p:ph type="title"/>
          </p:nvPr>
        </p:nvSpPr>
        <p:spPr>
          <a:xfrm>
            <a:off x="685800" y="0"/>
            <a:ext cx="7772400" cy="952500"/>
          </a:xfrm>
        </p:spPr>
        <p:txBody>
          <a:bodyPr/>
          <a:lstStyle/>
          <a:p>
            <a:pPr eaLnBrk="1" hangingPunct="1"/>
            <a:r>
              <a:rPr lang="en-US" altLang="en-US" b="1" dirty="0">
                <a:solidFill>
                  <a:srgbClr val="00B050"/>
                </a:solidFill>
              </a:rPr>
              <a:t>Example</a:t>
            </a:r>
          </a:p>
        </p:txBody>
      </p:sp>
      <p:sp>
        <p:nvSpPr>
          <p:cNvPr id="24580" name="Rectangle 3">
            <a:extLst>
              <a:ext uri="{FF2B5EF4-FFF2-40B4-BE49-F238E27FC236}">
                <a16:creationId xmlns:a16="http://schemas.microsoft.com/office/drawing/2014/main" id="{21C8DE60-69FD-B6E2-BCF3-EF96CA0ABA7B}"/>
              </a:ext>
            </a:extLst>
          </p:cNvPr>
          <p:cNvSpPr>
            <a:spLocks noChangeArrowheads="1"/>
          </p:cNvSpPr>
          <p:nvPr/>
        </p:nvSpPr>
        <p:spPr bwMode="auto">
          <a:xfrm>
            <a:off x="1905000" y="3592513"/>
            <a:ext cx="4749800" cy="5969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24581" name="Rectangle 4">
            <a:extLst>
              <a:ext uri="{FF2B5EF4-FFF2-40B4-BE49-F238E27FC236}">
                <a16:creationId xmlns:a16="http://schemas.microsoft.com/office/drawing/2014/main" id="{D52CED11-DF8B-A7AE-4D4B-B99121AC6CF7}"/>
              </a:ext>
            </a:extLst>
          </p:cNvPr>
          <p:cNvSpPr>
            <a:spLocks noChangeArrowheads="1"/>
          </p:cNvSpPr>
          <p:nvPr/>
        </p:nvSpPr>
        <p:spPr bwMode="auto">
          <a:xfrm>
            <a:off x="1905000" y="4176713"/>
            <a:ext cx="4756150" cy="700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24582" name="Text Box 5">
            <a:extLst>
              <a:ext uri="{FF2B5EF4-FFF2-40B4-BE49-F238E27FC236}">
                <a16:creationId xmlns:a16="http://schemas.microsoft.com/office/drawing/2014/main" id="{681AE68E-3B06-702A-4B15-952CC03D9546}"/>
              </a:ext>
            </a:extLst>
          </p:cNvPr>
          <p:cNvSpPr txBox="1">
            <a:spLocks noChangeArrowheads="1"/>
          </p:cNvSpPr>
          <p:nvPr/>
        </p:nvSpPr>
        <p:spPr bwMode="auto">
          <a:xfrm>
            <a:off x="4648200" y="3643313"/>
            <a:ext cx="195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1 </a:t>
            </a:r>
            <a:r>
              <a:rPr lang="en-US" altLang="en-US">
                <a:solidFill>
                  <a:schemeClr val="bg1"/>
                </a:solidFill>
              </a:rPr>
              <a:t>(thin film)</a:t>
            </a:r>
            <a:r>
              <a:rPr lang="en-US" altLang="en-US" baseline="-25000">
                <a:solidFill>
                  <a:schemeClr val="bg1"/>
                </a:solidFill>
              </a:rPr>
              <a:t> </a:t>
            </a:r>
            <a:endParaRPr lang="en-US" altLang="en-US">
              <a:solidFill>
                <a:schemeClr val="bg1"/>
              </a:solidFill>
            </a:endParaRPr>
          </a:p>
        </p:txBody>
      </p:sp>
      <p:sp>
        <p:nvSpPr>
          <p:cNvPr id="24583" name="Text Box 6">
            <a:extLst>
              <a:ext uri="{FF2B5EF4-FFF2-40B4-BE49-F238E27FC236}">
                <a16:creationId xmlns:a16="http://schemas.microsoft.com/office/drawing/2014/main" id="{11161433-435F-4C84-04DC-EEFC2C98FB90}"/>
              </a:ext>
            </a:extLst>
          </p:cNvPr>
          <p:cNvSpPr txBox="1">
            <a:spLocks noChangeArrowheads="1"/>
          </p:cNvSpPr>
          <p:nvPr/>
        </p:nvSpPr>
        <p:spPr bwMode="auto">
          <a:xfrm>
            <a:off x="4648200" y="4191000"/>
            <a:ext cx="71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2</a:t>
            </a:r>
            <a:endParaRPr lang="en-US" altLang="en-US">
              <a:solidFill>
                <a:schemeClr val="bg1"/>
              </a:solidFill>
            </a:endParaRPr>
          </a:p>
        </p:txBody>
      </p:sp>
      <p:sp>
        <p:nvSpPr>
          <p:cNvPr id="24584" name="Text Box 7">
            <a:extLst>
              <a:ext uri="{FF2B5EF4-FFF2-40B4-BE49-F238E27FC236}">
                <a16:creationId xmlns:a16="http://schemas.microsoft.com/office/drawing/2014/main" id="{1A0D946F-34BD-FE2E-9708-ACB036637557}"/>
              </a:ext>
            </a:extLst>
          </p:cNvPr>
          <p:cNvSpPr txBox="1">
            <a:spLocks noChangeArrowheads="1"/>
          </p:cNvSpPr>
          <p:nvPr/>
        </p:nvSpPr>
        <p:spPr bwMode="auto">
          <a:xfrm>
            <a:off x="4648200" y="3124200"/>
            <a:ext cx="219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n = 1.0 (air)</a:t>
            </a:r>
          </a:p>
        </p:txBody>
      </p:sp>
      <p:sp>
        <p:nvSpPr>
          <p:cNvPr id="24585" name="Line 8">
            <a:extLst>
              <a:ext uri="{FF2B5EF4-FFF2-40B4-BE49-F238E27FC236}">
                <a16:creationId xmlns:a16="http://schemas.microsoft.com/office/drawing/2014/main" id="{C2F0B91B-FADD-B68D-1459-16CFBF4B4E6D}"/>
              </a:ext>
            </a:extLst>
          </p:cNvPr>
          <p:cNvSpPr>
            <a:spLocks noChangeShapeType="1"/>
          </p:cNvSpPr>
          <p:nvPr/>
        </p:nvSpPr>
        <p:spPr bwMode="auto">
          <a:xfrm>
            <a:off x="2578100" y="3605213"/>
            <a:ext cx="0" cy="5842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586" name="Text Box 9">
            <a:extLst>
              <a:ext uri="{FF2B5EF4-FFF2-40B4-BE49-F238E27FC236}">
                <a16:creationId xmlns:a16="http://schemas.microsoft.com/office/drawing/2014/main" id="{9316F3A4-57DA-ECA6-9CB2-8FD19DB3C2A6}"/>
              </a:ext>
            </a:extLst>
          </p:cNvPr>
          <p:cNvSpPr txBox="1">
            <a:spLocks noChangeArrowheads="1"/>
          </p:cNvSpPr>
          <p:nvPr/>
        </p:nvSpPr>
        <p:spPr bwMode="auto">
          <a:xfrm>
            <a:off x="2266950" y="3719513"/>
            <a:ext cx="24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t</a:t>
            </a:r>
            <a:endParaRPr lang="en-US" altLang="en-US"/>
          </a:p>
        </p:txBody>
      </p:sp>
      <p:grpSp>
        <p:nvGrpSpPr>
          <p:cNvPr id="24587" name="Group 10">
            <a:extLst>
              <a:ext uri="{FF2B5EF4-FFF2-40B4-BE49-F238E27FC236}">
                <a16:creationId xmlns:a16="http://schemas.microsoft.com/office/drawing/2014/main" id="{10592A7B-49F4-9D9C-D15F-C35C1D92AAF5}"/>
              </a:ext>
            </a:extLst>
          </p:cNvPr>
          <p:cNvGrpSpPr>
            <a:grpSpLocks/>
          </p:cNvGrpSpPr>
          <p:nvPr/>
        </p:nvGrpSpPr>
        <p:grpSpPr bwMode="auto">
          <a:xfrm>
            <a:off x="3416300" y="2817813"/>
            <a:ext cx="393700" cy="1371600"/>
            <a:chOff x="2160" y="1822"/>
            <a:chExt cx="248" cy="864"/>
          </a:xfrm>
        </p:grpSpPr>
        <p:sp>
          <p:nvSpPr>
            <p:cNvPr id="24602" name="Line 11">
              <a:extLst>
                <a:ext uri="{FF2B5EF4-FFF2-40B4-BE49-F238E27FC236}">
                  <a16:creationId xmlns:a16="http://schemas.microsoft.com/office/drawing/2014/main" id="{0047E18C-C3BA-8DED-0974-7A6F90359FAF}"/>
                </a:ext>
              </a:extLst>
            </p:cNvPr>
            <p:cNvSpPr>
              <a:spLocks noChangeShapeType="1"/>
            </p:cNvSpPr>
            <p:nvPr/>
          </p:nvSpPr>
          <p:spPr bwMode="auto">
            <a:xfrm flipH="1">
              <a:off x="2160" y="2318"/>
              <a:ext cx="64" cy="368"/>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3" name="Line 12">
              <a:extLst>
                <a:ext uri="{FF2B5EF4-FFF2-40B4-BE49-F238E27FC236}">
                  <a16:creationId xmlns:a16="http://schemas.microsoft.com/office/drawing/2014/main" id="{6CA5D832-955F-79B8-42EE-DA52BE4E86A3}"/>
                </a:ext>
              </a:extLst>
            </p:cNvPr>
            <p:cNvSpPr>
              <a:spLocks noChangeShapeType="1"/>
            </p:cNvSpPr>
            <p:nvPr/>
          </p:nvSpPr>
          <p:spPr bwMode="auto">
            <a:xfrm flipH="1">
              <a:off x="2224"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24588" name="Group 17">
            <a:extLst>
              <a:ext uri="{FF2B5EF4-FFF2-40B4-BE49-F238E27FC236}">
                <a16:creationId xmlns:a16="http://schemas.microsoft.com/office/drawing/2014/main" id="{AE4615B6-521F-5A06-3D3B-82F5DA7EE4E5}"/>
              </a:ext>
            </a:extLst>
          </p:cNvPr>
          <p:cNvGrpSpPr>
            <a:grpSpLocks/>
          </p:cNvGrpSpPr>
          <p:nvPr/>
        </p:nvGrpSpPr>
        <p:grpSpPr bwMode="auto">
          <a:xfrm>
            <a:off x="2820988" y="2266950"/>
            <a:ext cx="493712" cy="1325563"/>
            <a:chOff x="1736" y="1329"/>
            <a:chExt cx="360" cy="981"/>
          </a:xfrm>
        </p:grpSpPr>
        <p:sp>
          <p:nvSpPr>
            <p:cNvPr id="24600" name="Line 18">
              <a:extLst>
                <a:ext uri="{FF2B5EF4-FFF2-40B4-BE49-F238E27FC236}">
                  <a16:creationId xmlns:a16="http://schemas.microsoft.com/office/drawing/2014/main" id="{B086B1CC-3E5E-C2DF-E1C6-A8393AE1CA29}"/>
                </a:ext>
              </a:extLst>
            </p:cNvPr>
            <p:cNvSpPr>
              <a:spLocks noChangeShapeType="1"/>
            </p:cNvSpPr>
            <p:nvPr/>
          </p:nvSpPr>
          <p:spPr bwMode="auto">
            <a:xfrm>
              <a:off x="1736" y="1329"/>
              <a:ext cx="360" cy="981"/>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601" name="Line 19">
              <a:extLst>
                <a:ext uri="{FF2B5EF4-FFF2-40B4-BE49-F238E27FC236}">
                  <a16:creationId xmlns:a16="http://schemas.microsoft.com/office/drawing/2014/main" id="{D63B12D1-365C-1268-4DB4-F981AA9A4DF4}"/>
                </a:ext>
              </a:extLst>
            </p:cNvPr>
            <p:cNvSpPr>
              <a:spLocks noChangeShapeType="1"/>
            </p:cNvSpPr>
            <p:nvPr/>
          </p:nvSpPr>
          <p:spPr bwMode="auto">
            <a:xfrm>
              <a:off x="1872" y="1699"/>
              <a:ext cx="57" cy="155"/>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24589" name="Group 20">
            <a:extLst>
              <a:ext uri="{FF2B5EF4-FFF2-40B4-BE49-F238E27FC236}">
                <a16:creationId xmlns:a16="http://schemas.microsoft.com/office/drawing/2014/main" id="{ABA9A68B-409D-A92E-B130-E795A2B4F541}"/>
              </a:ext>
            </a:extLst>
          </p:cNvPr>
          <p:cNvGrpSpPr>
            <a:grpSpLocks/>
          </p:cNvGrpSpPr>
          <p:nvPr/>
        </p:nvGrpSpPr>
        <p:grpSpPr bwMode="auto">
          <a:xfrm>
            <a:off x="3314700" y="2817813"/>
            <a:ext cx="292100" cy="1358900"/>
            <a:chOff x="2096" y="1822"/>
            <a:chExt cx="184" cy="856"/>
          </a:xfrm>
        </p:grpSpPr>
        <p:sp>
          <p:nvSpPr>
            <p:cNvPr id="24597" name="Line 21">
              <a:extLst>
                <a:ext uri="{FF2B5EF4-FFF2-40B4-BE49-F238E27FC236}">
                  <a16:creationId xmlns:a16="http://schemas.microsoft.com/office/drawing/2014/main" id="{B0ABC214-D84A-9A70-B966-C919788F39C1}"/>
                </a:ext>
              </a:extLst>
            </p:cNvPr>
            <p:cNvSpPr>
              <a:spLocks noChangeShapeType="1"/>
            </p:cNvSpPr>
            <p:nvPr/>
          </p:nvSpPr>
          <p:spPr bwMode="auto">
            <a:xfrm>
              <a:off x="2096" y="2310"/>
              <a:ext cx="64" cy="368"/>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8" name="Line 22">
              <a:extLst>
                <a:ext uri="{FF2B5EF4-FFF2-40B4-BE49-F238E27FC236}">
                  <a16:creationId xmlns:a16="http://schemas.microsoft.com/office/drawing/2014/main" id="{AD82DEC2-B0BF-4EFF-63F7-28211CF172D6}"/>
                </a:ext>
              </a:extLst>
            </p:cNvPr>
            <p:cNvSpPr>
              <a:spLocks noChangeShapeType="1"/>
            </p:cNvSpPr>
            <p:nvPr/>
          </p:nvSpPr>
          <p:spPr bwMode="auto">
            <a:xfrm flipH="1">
              <a:off x="2096"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24599" name="Line 23">
              <a:extLst>
                <a:ext uri="{FF2B5EF4-FFF2-40B4-BE49-F238E27FC236}">
                  <a16:creationId xmlns:a16="http://schemas.microsoft.com/office/drawing/2014/main" id="{31822217-7753-F4FD-8804-407FEA60C28D}"/>
                </a:ext>
              </a:extLst>
            </p:cNvPr>
            <p:cNvSpPr>
              <a:spLocks noChangeShapeType="1"/>
            </p:cNvSpPr>
            <p:nvPr/>
          </p:nvSpPr>
          <p:spPr bwMode="auto">
            <a:xfrm>
              <a:off x="2112" y="2400"/>
              <a:ext cx="22" cy="129"/>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sp>
        <p:nvSpPr>
          <p:cNvPr id="24590" name="Text Box 24">
            <a:extLst>
              <a:ext uri="{FF2B5EF4-FFF2-40B4-BE49-F238E27FC236}">
                <a16:creationId xmlns:a16="http://schemas.microsoft.com/office/drawing/2014/main" id="{56E27C6E-4CC0-7C20-775A-2462F5B428A2}"/>
              </a:ext>
            </a:extLst>
          </p:cNvPr>
          <p:cNvSpPr txBox="1">
            <a:spLocks noChangeArrowheads="1"/>
          </p:cNvSpPr>
          <p:nvPr/>
        </p:nvSpPr>
        <p:spPr bwMode="auto">
          <a:xfrm>
            <a:off x="3124200" y="2820988"/>
            <a:ext cx="32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1</a:t>
            </a:r>
          </a:p>
        </p:txBody>
      </p:sp>
      <p:sp>
        <p:nvSpPr>
          <p:cNvPr id="24591" name="Text Box 25">
            <a:extLst>
              <a:ext uri="{FF2B5EF4-FFF2-40B4-BE49-F238E27FC236}">
                <a16:creationId xmlns:a16="http://schemas.microsoft.com/office/drawing/2014/main" id="{60DF0866-BE4C-CCB0-7845-26F069C7BBFD}"/>
              </a:ext>
            </a:extLst>
          </p:cNvPr>
          <p:cNvSpPr txBox="1">
            <a:spLocks noChangeArrowheads="1"/>
          </p:cNvSpPr>
          <p:nvPr/>
        </p:nvSpPr>
        <p:spPr bwMode="auto">
          <a:xfrm>
            <a:off x="3695700" y="2971800"/>
            <a:ext cx="44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2</a:t>
            </a:r>
          </a:p>
        </p:txBody>
      </p:sp>
      <p:sp>
        <p:nvSpPr>
          <p:cNvPr id="41" name="Text Box 29">
            <a:extLst>
              <a:ext uri="{FF2B5EF4-FFF2-40B4-BE49-F238E27FC236}">
                <a16:creationId xmlns:a16="http://schemas.microsoft.com/office/drawing/2014/main" id="{20810907-4E3D-A9A0-2989-96CCB22C1504}"/>
              </a:ext>
            </a:extLst>
          </p:cNvPr>
          <p:cNvSpPr txBox="1">
            <a:spLocks noChangeArrowheads="1"/>
          </p:cNvSpPr>
          <p:nvPr/>
        </p:nvSpPr>
        <p:spPr bwMode="auto">
          <a:xfrm>
            <a:off x="457200" y="990600"/>
            <a:ext cx="8423694" cy="954107"/>
          </a:xfrm>
          <a:prstGeom prst="rect">
            <a:avLst/>
          </a:prstGeom>
          <a:noFill/>
          <a:ln w="9525">
            <a:noFill/>
            <a:miter lim="800000"/>
            <a:headEnd/>
            <a:tailEnd/>
          </a:ln>
        </p:spPr>
        <p:txBody>
          <a:bodyPr wrap="square">
            <a:spAutoFit/>
          </a:bodyPr>
          <a:lstStyle/>
          <a:p>
            <a:pPr>
              <a:spcBef>
                <a:spcPts val="0"/>
              </a:spcBef>
              <a:defRPr/>
            </a:pPr>
            <a:r>
              <a:rPr lang="en-US" sz="2800" b="1" dirty="0">
                <a:latin typeface="+mj-lt"/>
              </a:rPr>
              <a:t>Blue light (</a:t>
            </a:r>
            <a:r>
              <a:rPr lang="en-US" sz="2800" b="1" dirty="0">
                <a:solidFill>
                  <a:srgbClr val="3399FF"/>
                </a:solidFill>
                <a:latin typeface="Symbol" pitchFamily="18" charset="2"/>
              </a:rPr>
              <a:t>l</a:t>
            </a:r>
            <a:r>
              <a:rPr lang="en-US" sz="2800" b="1" baseline="-25000" dirty="0">
                <a:solidFill>
                  <a:srgbClr val="3399FF"/>
                </a:solidFill>
                <a:latin typeface="+mj-lt"/>
              </a:rPr>
              <a:t>0</a:t>
            </a:r>
            <a:r>
              <a:rPr lang="en-US" sz="2800" b="1" dirty="0">
                <a:solidFill>
                  <a:srgbClr val="3399FF"/>
                </a:solidFill>
                <a:latin typeface="+mj-lt"/>
              </a:rPr>
              <a:t> = 500 nm</a:t>
            </a:r>
            <a:r>
              <a:rPr lang="en-US" sz="2800" b="1" dirty="0">
                <a:latin typeface="+mj-lt"/>
              </a:rPr>
              <a:t>) incident on a glass (</a:t>
            </a:r>
            <a:r>
              <a:rPr lang="en-US" sz="2800" b="1" dirty="0">
                <a:solidFill>
                  <a:srgbClr val="FF0000"/>
                </a:solidFill>
                <a:latin typeface="+mj-lt"/>
              </a:rPr>
              <a:t>n</a:t>
            </a:r>
            <a:r>
              <a:rPr lang="en-US" sz="2800" b="1" baseline="-25000" dirty="0">
                <a:solidFill>
                  <a:srgbClr val="FF0000"/>
                </a:solidFill>
                <a:latin typeface="+mj-lt"/>
              </a:rPr>
              <a:t>1</a:t>
            </a:r>
            <a:r>
              <a:rPr lang="en-US" sz="2800" b="1" dirty="0">
                <a:solidFill>
                  <a:srgbClr val="FF0000"/>
                </a:solidFill>
                <a:latin typeface="+mj-lt"/>
              </a:rPr>
              <a:t> = 1.5</a:t>
            </a:r>
            <a:r>
              <a:rPr lang="en-US" sz="2800" b="1" dirty="0">
                <a:latin typeface="+mj-lt"/>
              </a:rPr>
              <a:t>) cover slip (</a:t>
            </a:r>
            <a:r>
              <a:rPr lang="en-US" sz="2800" b="1" dirty="0">
                <a:solidFill>
                  <a:srgbClr val="FF0000"/>
                </a:solidFill>
                <a:latin typeface="+mj-lt"/>
              </a:rPr>
              <a:t>t = 167 nm</a:t>
            </a:r>
            <a:r>
              <a:rPr lang="en-US" sz="2800" b="1" dirty="0">
                <a:latin typeface="+mj-lt"/>
              </a:rPr>
              <a:t>) floating on top of water (</a:t>
            </a:r>
            <a:r>
              <a:rPr lang="en-US" sz="2800" b="1" dirty="0">
                <a:solidFill>
                  <a:srgbClr val="00FF00"/>
                </a:solidFill>
                <a:latin typeface="+mj-lt"/>
              </a:rPr>
              <a:t>n</a:t>
            </a:r>
            <a:r>
              <a:rPr lang="en-US" sz="2800" b="1" baseline="-25000" dirty="0">
                <a:solidFill>
                  <a:srgbClr val="00FF00"/>
                </a:solidFill>
                <a:latin typeface="+mj-lt"/>
              </a:rPr>
              <a:t>2</a:t>
            </a:r>
            <a:r>
              <a:rPr lang="en-US" sz="2800" b="1" dirty="0">
                <a:solidFill>
                  <a:srgbClr val="00FF00"/>
                </a:solidFill>
                <a:latin typeface="+mj-lt"/>
              </a:rPr>
              <a:t> = 1.3</a:t>
            </a:r>
            <a:r>
              <a:rPr lang="en-US" sz="2800" b="1" dirty="0">
                <a:latin typeface="+mj-lt"/>
              </a:rPr>
              <a:t>). </a:t>
            </a:r>
          </a:p>
        </p:txBody>
      </p:sp>
      <p:grpSp>
        <p:nvGrpSpPr>
          <p:cNvPr id="5" name="Group 38">
            <a:extLst>
              <a:ext uri="{FF2B5EF4-FFF2-40B4-BE49-F238E27FC236}">
                <a16:creationId xmlns:a16="http://schemas.microsoft.com/office/drawing/2014/main" id="{F02E4640-992B-C848-C5BD-EB146D96BE47}"/>
              </a:ext>
            </a:extLst>
          </p:cNvPr>
          <p:cNvGrpSpPr>
            <a:grpSpLocks/>
          </p:cNvGrpSpPr>
          <p:nvPr/>
        </p:nvGrpSpPr>
        <p:grpSpPr bwMode="auto">
          <a:xfrm>
            <a:off x="455613" y="5410200"/>
            <a:ext cx="7926387" cy="984250"/>
            <a:chOff x="287" y="3292"/>
            <a:chExt cx="4993" cy="620"/>
          </a:xfrm>
        </p:grpSpPr>
        <p:sp>
          <p:nvSpPr>
            <p:cNvPr id="24595" name="Text Box 27">
              <a:extLst>
                <a:ext uri="{FF2B5EF4-FFF2-40B4-BE49-F238E27FC236}">
                  <a16:creationId xmlns:a16="http://schemas.microsoft.com/office/drawing/2014/main" id="{35DC980E-24EF-3B8D-9D7D-C1C0F24CC560}"/>
                </a:ext>
              </a:extLst>
            </p:cNvPr>
            <p:cNvSpPr txBox="1">
              <a:spLocks noChangeArrowheads="1"/>
            </p:cNvSpPr>
            <p:nvPr/>
          </p:nvSpPr>
          <p:spPr bwMode="auto">
            <a:xfrm>
              <a:off x="601" y="3624"/>
              <a:ext cx="46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A) </a:t>
              </a:r>
              <a:r>
                <a:rPr lang="en-US" altLang="en-US">
                  <a:solidFill>
                    <a:schemeClr val="tx2"/>
                  </a:solidFill>
                  <a:latin typeface="Symbol" panose="05050102010706020507" pitchFamily="18" charset="2"/>
                </a:rPr>
                <a:t>d</a:t>
              </a:r>
              <a:r>
                <a:rPr lang="en-US" altLang="en-US" baseline="-25000">
                  <a:solidFill>
                    <a:schemeClr val="tx2"/>
                  </a:solidFill>
                </a:rPr>
                <a:t>1</a:t>
              </a:r>
              <a:r>
                <a:rPr lang="en-US" altLang="en-US">
                  <a:solidFill>
                    <a:schemeClr val="tx2"/>
                  </a:solidFill>
                </a:rPr>
                <a:t> = 0		B)  </a:t>
              </a:r>
              <a:r>
                <a:rPr lang="en-US" altLang="en-US">
                  <a:solidFill>
                    <a:schemeClr val="tx2"/>
                  </a:solidFill>
                  <a:latin typeface="Symbol" panose="05050102010706020507" pitchFamily="18" charset="2"/>
                </a:rPr>
                <a:t>d</a:t>
              </a:r>
              <a:r>
                <a:rPr lang="en-US" altLang="en-US" baseline="-25000">
                  <a:solidFill>
                    <a:schemeClr val="tx2"/>
                  </a:solidFill>
                </a:rPr>
                <a:t>1</a:t>
              </a:r>
              <a:r>
                <a:rPr lang="en-US" altLang="en-US">
                  <a:solidFill>
                    <a:schemeClr val="tx2"/>
                  </a:solidFill>
                </a:rPr>
                <a:t> = ½		C) </a:t>
              </a:r>
              <a:r>
                <a:rPr lang="en-US" altLang="en-US">
                  <a:solidFill>
                    <a:schemeClr val="tx2"/>
                  </a:solidFill>
                  <a:latin typeface="Symbol" panose="05050102010706020507" pitchFamily="18" charset="2"/>
                </a:rPr>
                <a:t>d</a:t>
              </a:r>
              <a:r>
                <a:rPr lang="en-US" altLang="en-US" baseline="-25000">
                  <a:solidFill>
                    <a:schemeClr val="tx2"/>
                  </a:solidFill>
                </a:rPr>
                <a:t>1</a:t>
              </a:r>
              <a:r>
                <a:rPr lang="en-US" altLang="en-US">
                  <a:solidFill>
                    <a:schemeClr val="tx2"/>
                  </a:solidFill>
                </a:rPr>
                <a:t> = 1</a:t>
              </a:r>
            </a:p>
          </p:txBody>
        </p:sp>
        <p:sp>
          <p:nvSpPr>
            <p:cNvPr id="24596" name="Text Box 36">
              <a:extLst>
                <a:ext uri="{FF2B5EF4-FFF2-40B4-BE49-F238E27FC236}">
                  <a16:creationId xmlns:a16="http://schemas.microsoft.com/office/drawing/2014/main" id="{91B517D1-EF59-933F-D111-E79570888003}"/>
                </a:ext>
              </a:extLst>
            </p:cNvPr>
            <p:cNvSpPr txBox="1">
              <a:spLocks noChangeArrowheads="1"/>
            </p:cNvSpPr>
            <p:nvPr/>
          </p:nvSpPr>
          <p:spPr bwMode="auto">
            <a:xfrm>
              <a:off x="287" y="3292"/>
              <a:ext cx="39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What is </a:t>
              </a:r>
              <a:r>
                <a:rPr lang="en-US" altLang="en-US">
                  <a:latin typeface="Symbol" panose="05050102010706020507" pitchFamily="18" charset="2"/>
                </a:rPr>
                <a:t>d</a:t>
              </a:r>
              <a:r>
                <a:rPr lang="en-US" altLang="en-US" baseline="-25000"/>
                <a:t>1</a:t>
              </a:r>
              <a:r>
                <a:rPr lang="en-US" altLang="en-US"/>
                <a:t>, the total phase shift for ray 1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3BA408C4-886C-2718-2969-1C68EB958CF1}"/>
              </a:ext>
            </a:extLst>
          </p:cNvPr>
          <p:cNvSpPr>
            <a:spLocks noGrp="1" noChangeArrowheads="1"/>
          </p:cNvSpPr>
          <p:nvPr>
            <p:ph type="title"/>
          </p:nvPr>
        </p:nvSpPr>
        <p:spPr>
          <a:xfrm>
            <a:off x="685800" y="38100"/>
            <a:ext cx="7772400" cy="1143000"/>
          </a:xfrm>
        </p:spPr>
        <p:txBody>
          <a:bodyPr/>
          <a:lstStyle/>
          <a:p>
            <a:pPr eaLnBrk="1" hangingPunct="1"/>
            <a:r>
              <a:rPr lang="en-US" altLang="en-US" dirty="0"/>
              <a:t>Demo: Interference for Sound …</a:t>
            </a:r>
          </a:p>
        </p:txBody>
      </p:sp>
      <p:grpSp>
        <p:nvGrpSpPr>
          <p:cNvPr id="5124" name="Group 5">
            <a:extLst>
              <a:ext uri="{FF2B5EF4-FFF2-40B4-BE49-F238E27FC236}">
                <a16:creationId xmlns:a16="http://schemas.microsoft.com/office/drawing/2014/main" id="{350FC308-F429-3111-6DC9-3276B73DAAC0}"/>
              </a:ext>
            </a:extLst>
          </p:cNvPr>
          <p:cNvGrpSpPr>
            <a:grpSpLocks/>
          </p:cNvGrpSpPr>
          <p:nvPr/>
        </p:nvGrpSpPr>
        <p:grpSpPr bwMode="auto">
          <a:xfrm>
            <a:off x="5715000" y="2489200"/>
            <a:ext cx="3287713" cy="2705100"/>
            <a:chOff x="2166" y="1360"/>
            <a:chExt cx="2071" cy="1704"/>
          </a:xfrm>
        </p:grpSpPr>
        <p:grpSp>
          <p:nvGrpSpPr>
            <p:cNvPr id="5135" name="Group 6">
              <a:extLst>
                <a:ext uri="{FF2B5EF4-FFF2-40B4-BE49-F238E27FC236}">
                  <a16:creationId xmlns:a16="http://schemas.microsoft.com/office/drawing/2014/main" id="{3E25E334-0F47-E1DC-C677-EF4B039FC6A5}"/>
                </a:ext>
              </a:extLst>
            </p:cNvPr>
            <p:cNvGrpSpPr>
              <a:grpSpLocks/>
            </p:cNvGrpSpPr>
            <p:nvPr/>
          </p:nvGrpSpPr>
          <p:grpSpPr bwMode="auto">
            <a:xfrm>
              <a:off x="3675" y="1399"/>
              <a:ext cx="562" cy="607"/>
              <a:chOff x="3414" y="1593"/>
              <a:chExt cx="155" cy="190"/>
            </a:xfrm>
          </p:grpSpPr>
          <p:sp>
            <p:nvSpPr>
              <p:cNvPr id="5167" name="Freeform 7">
                <a:extLst>
                  <a:ext uri="{FF2B5EF4-FFF2-40B4-BE49-F238E27FC236}">
                    <a16:creationId xmlns:a16="http://schemas.microsoft.com/office/drawing/2014/main" id="{BF0FCEDD-593E-76B1-26D3-B25C2F6C0968}"/>
                  </a:ext>
                </a:extLst>
              </p:cNvPr>
              <p:cNvSpPr>
                <a:spLocks/>
              </p:cNvSpPr>
              <p:nvPr/>
            </p:nvSpPr>
            <p:spPr bwMode="auto">
              <a:xfrm>
                <a:off x="3423" y="1593"/>
                <a:ext cx="146" cy="175"/>
              </a:xfrm>
              <a:custGeom>
                <a:avLst/>
                <a:gdLst>
                  <a:gd name="T0" fmla="*/ 142 w 146"/>
                  <a:gd name="T1" fmla="*/ 35 h 175"/>
                  <a:gd name="T2" fmla="*/ 144 w 146"/>
                  <a:gd name="T3" fmla="*/ 37 h 175"/>
                  <a:gd name="T4" fmla="*/ 146 w 146"/>
                  <a:gd name="T5" fmla="*/ 39 h 175"/>
                  <a:gd name="T6" fmla="*/ 146 w 146"/>
                  <a:gd name="T7" fmla="*/ 42 h 175"/>
                  <a:gd name="T8" fmla="*/ 146 w 146"/>
                  <a:gd name="T9" fmla="*/ 46 h 175"/>
                  <a:gd name="T10" fmla="*/ 142 w 146"/>
                  <a:gd name="T11" fmla="*/ 54 h 175"/>
                  <a:gd name="T12" fmla="*/ 139 w 146"/>
                  <a:gd name="T13" fmla="*/ 69 h 175"/>
                  <a:gd name="T14" fmla="*/ 131 w 146"/>
                  <a:gd name="T15" fmla="*/ 87 h 175"/>
                  <a:gd name="T16" fmla="*/ 125 w 146"/>
                  <a:gd name="T17" fmla="*/ 106 h 175"/>
                  <a:gd name="T18" fmla="*/ 119 w 146"/>
                  <a:gd name="T19" fmla="*/ 123 h 175"/>
                  <a:gd name="T20" fmla="*/ 116 w 146"/>
                  <a:gd name="T21" fmla="*/ 137 h 175"/>
                  <a:gd name="T22" fmla="*/ 114 w 146"/>
                  <a:gd name="T23" fmla="*/ 144 h 175"/>
                  <a:gd name="T24" fmla="*/ 112 w 146"/>
                  <a:gd name="T25" fmla="*/ 146 h 175"/>
                  <a:gd name="T26" fmla="*/ 106 w 146"/>
                  <a:gd name="T27" fmla="*/ 152 h 175"/>
                  <a:gd name="T28" fmla="*/ 96 w 146"/>
                  <a:gd name="T29" fmla="*/ 161 h 175"/>
                  <a:gd name="T30" fmla="*/ 89 w 146"/>
                  <a:gd name="T31" fmla="*/ 167 h 175"/>
                  <a:gd name="T32" fmla="*/ 83 w 146"/>
                  <a:gd name="T33" fmla="*/ 171 h 175"/>
                  <a:gd name="T34" fmla="*/ 77 w 146"/>
                  <a:gd name="T35" fmla="*/ 173 h 175"/>
                  <a:gd name="T36" fmla="*/ 73 w 146"/>
                  <a:gd name="T37" fmla="*/ 175 h 175"/>
                  <a:gd name="T38" fmla="*/ 68 w 146"/>
                  <a:gd name="T39" fmla="*/ 173 h 175"/>
                  <a:gd name="T40" fmla="*/ 60 w 146"/>
                  <a:gd name="T41" fmla="*/ 169 h 175"/>
                  <a:gd name="T42" fmla="*/ 52 w 146"/>
                  <a:gd name="T43" fmla="*/ 165 h 175"/>
                  <a:gd name="T44" fmla="*/ 45 w 146"/>
                  <a:gd name="T45" fmla="*/ 161 h 175"/>
                  <a:gd name="T46" fmla="*/ 35 w 146"/>
                  <a:gd name="T47" fmla="*/ 156 h 175"/>
                  <a:gd name="T48" fmla="*/ 27 w 146"/>
                  <a:gd name="T49" fmla="*/ 150 h 175"/>
                  <a:gd name="T50" fmla="*/ 20 w 146"/>
                  <a:gd name="T51" fmla="*/ 146 h 175"/>
                  <a:gd name="T52" fmla="*/ 14 w 146"/>
                  <a:gd name="T53" fmla="*/ 140 h 175"/>
                  <a:gd name="T54" fmla="*/ 8 w 146"/>
                  <a:gd name="T55" fmla="*/ 137 h 175"/>
                  <a:gd name="T56" fmla="*/ 4 w 146"/>
                  <a:gd name="T57" fmla="*/ 133 h 175"/>
                  <a:gd name="T58" fmla="*/ 2 w 146"/>
                  <a:gd name="T59" fmla="*/ 131 h 175"/>
                  <a:gd name="T60" fmla="*/ 0 w 146"/>
                  <a:gd name="T61" fmla="*/ 129 h 175"/>
                  <a:gd name="T62" fmla="*/ 2 w 146"/>
                  <a:gd name="T63" fmla="*/ 123 h 175"/>
                  <a:gd name="T64" fmla="*/ 6 w 146"/>
                  <a:gd name="T65" fmla="*/ 115 h 175"/>
                  <a:gd name="T66" fmla="*/ 12 w 146"/>
                  <a:gd name="T67" fmla="*/ 100 h 175"/>
                  <a:gd name="T68" fmla="*/ 18 w 146"/>
                  <a:gd name="T69" fmla="*/ 83 h 175"/>
                  <a:gd name="T70" fmla="*/ 21 w 146"/>
                  <a:gd name="T71" fmla="*/ 73 h 175"/>
                  <a:gd name="T72" fmla="*/ 21 w 146"/>
                  <a:gd name="T73" fmla="*/ 67 h 175"/>
                  <a:gd name="T74" fmla="*/ 23 w 146"/>
                  <a:gd name="T75" fmla="*/ 62 h 175"/>
                  <a:gd name="T76" fmla="*/ 25 w 146"/>
                  <a:gd name="T77" fmla="*/ 54 h 175"/>
                  <a:gd name="T78" fmla="*/ 29 w 146"/>
                  <a:gd name="T79" fmla="*/ 48 h 175"/>
                  <a:gd name="T80" fmla="*/ 33 w 146"/>
                  <a:gd name="T81" fmla="*/ 44 h 175"/>
                  <a:gd name="T82" fmla="*/ 37 w 146"/>
                  <a:gd name="T83" fmla="*/ 33 h 175"/>
                  <a:gd name="T84" fmla="*/ 43 w 146"/>
                  <a:gd name="T85" fmla="*/ 21 h 175"/>
                  <a:gd name="T86" fmla="*/ 46 w 146"/>
                  <a:gd name="T87" fmla="*/ 10 h 175"/>
                  <a:gd name="T88" fmla="*/ 48 w 146"/>
                  <a:gd name="T89" fmla="*/ 6 h 175"/>
                  <a:gd name="T90" fmla="*/ 48 w 146"/>
                  <a:gd name="T91" fmla="*/ 4 h 175"/>
                  <a:gd name="T92" fmla="*/ 50 w 146"/>
                  <a:gd name="T93" fmla="*/ 4 h 175"/>
                  <a:gd name="T94" fmla="*/ 52 w 146"/>
                  <a:gd name="T95" fmla="*/ 2 h 175"/>
                  <a:gd name="T96" fmla="*/ 56 w 146"/>
                  <a:gd name="T97" fmla="*/ 2 h 175"/>
                  <a:gd name="T98" fmla="*/ 64 w 146"/>
                  <a:gd name="T99" fmla="*/ 0 h 175"/>
                  <a:gd name="T100" fmla="*/ 71 w 146"/>
                  <a:gd name="T101" fmla="*/ 0 h 175"/>
                  <a:gd name="T102" fmla="*/ 79 w 146"/>
                  <a:gd name="T103" fmla="*/ 0 h 175"/>
                  <a:gd name="T104" fmla="*/ 85 w 146"/>
                  <a:gd name="T105" fmla="*/ 2 h 175"/>
                  <a:gd name="T106" fmla="*/ 94 w 146"/>
                  <a:gd name="T107" fmla="*/ 6 h 175"/>
                  <a:gd name="T108" fmla="*/ 104 w 146"/>
                  <a:gd name="T109" fmla="*/ 14 h 175"/>
                  <a:gd name="T110" fmla="*/ 114 w 146"/>
                  <a:gd name="T111" fmla="*/ 18 h 175"/>
                  <a:gd name="T112" fmla="*/ 123 w 146"/>
                  <a:gd name="T113" fmla="*/ 23 h 175"/>
                  <a:gd name="T114" fmla="*/ 131 w 146"/>
                  <a:gd name="T115" fmla="*/ 27 h 175"/>
                  <a:gd name="T116" fmla="*/ 139 w 146"/>
                  <a:gd name="T117" fmla="*/ 31 h 175"/>
                  <a:gd name="T118" fmla="*/ 142 w 146"/>
                  <a:gd name="T119" fmla="*/ 33 h 1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6"/>
                  <a:gd name="T181" fmla="*/ 0 h 175"/>
                  <a:gd name="T182" fmla="*/ 146 w 146"/>
                  <a:gd name="T183" fmla="*/ 175 h 17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6" h="175">
                    <a:moveTo>
                      <a:pt x="142" y="33"/>
                    </a:moveTo>
                    <a:lnTo>
                      <a:pt x="142" y="35"/>
                    </a:lnTo>
                    <a:lnTo>
                      <a:pt x="144" y="35"/>
                    </a:lnTo>
                    <a:lnTo>
                      <a:pt x="144" y="37"/>
                    </a:lnTo>
                    <a:lnTo>
                      <a:pt x="146" y="37"/>
                    </a:lnTo>
                    <a:lnTo>
                      <a:pt x="146" y="39"/>
                    </a:lnTo>
                    <a:lnTo>
                      <a:pt x="146" y="41"/>
                    </a:lnTo>
                    <a:lnTo>
                      <a:pt x="146" y="42"/>
                    </a:lnTo>
                    <a:lnTo>
                      <a:pt x="146" y="44"/>
                    </a:lnTo>
                    <a:lnTo>
                      <a:pt x="146" y="46"/>
                    </a:lnTo>
                    <a:lnTo>
                      <a:pt x="144" y="48"/>
                    </a:lnTo>
                    <a:lnTo>
                      <a:pt x="142" y="54"/>
                    </a:lnTo>
                    <a:lnTo>
                      <a:pt x="141" y="62"/>
                    </a:lnTo>
                    <a:lnTo>
                      <a:pt x="139" y="69"/>
                    </a:lnTo>
                    <a:lnTo>
                      <a:pt x="135" y="77"/>
                    </a:lnTo>
                    <a:lnTo>
                      <a:pt x="131" y="87"/>
                    </a:lnTo>
                    <a:lnTo>
                      <a:pt x="129" y="96"/>
                    </a:lnTo>
                    <a:lnTo>
                      <a:pt x="125" y="106"/>
                    </a:lnTo>
                    <a:lnTo>
                      <a:pt x="123" y="114"/>
                    </a:lnTo>
                    <a:lnTo>
                      <a:pt x="119" y="123"/>
                    </a:lnTo>
                    <a:lnTo>
                      <a:pt x="117" y="129"/>
                    </a:lnTo>
                    <a:lnTo>
                      <a:pt x="116" y="137"/>
                    </a:lnTo>
                    <a:lnTo>
                      <a:pt x="114" y="140"/>
                    </a:lnTo>
                    <a:lnTo>
                      <a:pt x="114" y="144"/>
                    </a:lnTo>
                    <a:lnTo>
                      <a:pt x="112" y="146"/>
                    </a:lnTo>
                    <a:lnTo>
                      <a:pt x="110" y="148"/>
                    </a:lnTo>
                    <a:lnTo>
                      <a:pt x="106" y="152"/>
                    </a:lnTo>
                    <a:lnTo>
                      <a:pt x="100" y="156"/>
                    </a:lnTo>
                    <a:lnTo>
                      <a:pt x="96" y="161"/>
                    </a:lnTo>
                    <a:lnTo>
                      <a:pt x="93" y="165"/>
                    </a:lnTo>
                    <a:lnTo>
                      <a:pt x="89" y="167"/>
                    </a:lnTo>
                    <a:lnTo>
                      <a:pt x="85" y="169"/>
                    </a:lnTo>
                    <a:lnTo>
                      <a:pt x="83" y="171"/>
                    </a:lnTo>
                    <a:lnTo>
                      <a:pt x="81" y="173"/>
                    </a:lnTo>
                    <a:lnTo>
                      <a:pt x="77" y="173"/>
                    </a:lnTo>
                    <a:lnTo>
                      <a:pt x="75" y="175"/>
                    </a:lnTo>
                    <a:lnTo>
                      <a:pt x="73" y="175"/>
                    </a:lnTo>
                    <a:lnTo>
                      <a:pt x="69" y="173"/>
                    </a:lnTo>
                    <a:lnTo>
                      <a:pt x="68" y="173"/>
                    </a:lnTo>
                    <a:lnTo>
                      <a:pt x="64" y="171"/>
                    </a:lnTo>
                    <a:lnTo>
                      <a:pt x="60" y="169"/>
                    </a:lnTo>
                    <a:lnTo>
                      <a:pt x="56" y="167"/>
                    </a:lnTo>
                    <a:lnTo>
                      <a:pt x="52" y="165"/>
                    </a:lnTo>
                    <a:lnTo>
                      <a:pt x="48" y="163"/>
                    </a:lnTo>
                    <a:lnTo>
                      <a:pt x="45" y="161"/>
                    </a:lnTo>
                    <a:lnTo>
                      <a:pt x="41" y="160"/>
                    </a:lnTo>
                    <a:lnTo>
                      <a:pt x="35" y="156"/>
                    </a:lnTo>
                    <a:lnTo>
                      <a:pt x="31" y="154"/>
                    </a:lnTo>
                    <a:lnTo>
                      <a:pt x="27" y="150"/>
                    </a:lnTo>
                    <a:lnTo>
                      <a:pt x="23" y="148"/>
                    </a:lnTo>
                    <a:lnTo>
                      <a:pt x="20" y="146"/>
                    </a:lnTo>
                    <a:lnTo>
                      <a:pt x="18" y="144"/>
                    </a:lnTo>
                    <a:lnTo>
                      <a:pt x="14" y="140"/>
                    </a:lnTo>
                    <a:lnTo>
                      <a:pt x="10" y="138"/>
                    </a:lnTo>
                    <a:lnTo>
                      <a:pt x="8" y="137"/>
                    </a:lnTo>
                    <a:lnTo>
                      <a:pt x="4" y="135"/>
                    </a:lnTo>
                    <a:lnTo>
                      <a:pt x="4" y="133"/>
                    </a:lnTo>
                    <a:lnTo>
                      <a:pt x="2" y="131"/>
                    </a:lnTo>
                    <a:lnTo>
                      <a:pt x="2" y="129"/>
                    </a:lnTo>
                    <a:lnTo>
                      <a:pt x="0" y="129"/>
                    </a:lnTo>
                    <a:lnTo>
                      <a:pt x="2" y="127"/>
                    </a:lnTo>
                    <a:lnTo>
                      <a:pt x="2" y="123"/>
                    </a:lnTo>
                    <a:lnTo>
                      <a:pt x="4" y="119"/>
                    </a:lnTo>
                    <a:lnTo>
                      <a:pt x="6" y="115"/>
                    </a:lnTo>
                    <a:lnTo>
                      <a:pt x="8" y="108"/>
                    </a:lnTo>
                    <a:lnTo>
                      <a:pt x="12" y="100"/>
                    </a:lnTo>
                    <a:lnTo>
                      <a:pt x="14" y="90"/>
                    </a:lnTo>
                    <a:lnTo>
                      <a:pt x="18" y="83"/>
                    </a:lnTo>
                    <a:lnTo>
                      <a:pt x="20" y="77"/>
                    </a:lnTo>
                    <a:lnTo>
                      <a:pt x="21" y="73"/>
                    </a:lnTo>
                    <a:lnTo>
                      <a:pt x="21" y="71"/>
                    </a:lnTo>
                    <a:lnTo>
                      <a:pt x="21" y="67"/>
                    </a:lnTo>
                    <a:lnTo>
                      <a:pt x="23" y="66"/>
                    </a:lnTo>
                    <a:lnTo>
                      <a:pt x="23" y="62"/>
                    </a:lnTo>
                    <a:lnTo>
                      <a:pt x="25" y="58"/>
                    </a:lnTo>
                    <a:lnTo>
                      <a:pt x="25" y="54"/>
                    </a:lnTo>
                    <a:lnTo>
                      <a:pt x="27" y="50"/>
                    </a:lnTo>
                    <a:lnTo>
                      <a:pt x="29" y="48"/>
                    </a:lnTo>
                    <a:lnTo>
                      <a:pt x="33" y="44"/>
                    </a:lnTo>
                    <a:lnTo>
                      <a:pt x="35" y="41"/>
                    </a:lnTo>
                    <a:lnTo>
                      <a:pt x="37" y="33"/>
                    </a:lnTo>
                    <a:lnTo>
                      <a:pt x="41" y="27"/>
                    </a:lnTo>
                    <a:lnTo>
                      <a:pt x="43" y="21"/>
                    </a:lnTo>
                    <a:lnTo>
                      <a:pt x="45" y="16"/>
                    </a:lnTo>
                    <a:lnTo>
                      <a:pt x="46" y="10"/>
                    </a:lnTo>
                    <a:lnTo>
                      <a:pt x="48" y="8"/>
                    </a:lnTo>
                    <a:lnTo>
                      <a:pt x="48" y="6"/>
                    </a:lnTo>
                    <a:lnTo>
                      <a:pt x="48" y="4"/>
                    </a:lnTo>
                    <a:lnTo>
                      <a:pt x="50" y="4"/>
                    </a:lnTo>
                    <a:lnTo>
                      <a:pt x="52" y="2"/>
                    </a:lnTo>
                    <a:lnTo>
                      <a:pt x="54" y="2"/>
                    </a:lnTo>
                    <a:lnTo>
                      <a:pt x="56" y="2"/>
                    </a:lnTo>
                    <a:lnTo>
                      <a:pt x="60" y="0"/>
                    </a:lnTo>
                    <a:lnTo>
                      <a:pt x="64" y="0"/>
                    </a:lnTo>
                    <a:lnTo>
                      <a:pt x="68" y="0"/>
                    </a:lnTo>
                    <a:lnTo>
                      <a:pt x="71" y="0"/>
                    </a:lnTo>
                    <a:lnTo>
                      <a:pt x="75" y="0"/>
                    </a:lnTo>
                    <a:lnTo>
                      <a:pt x="79" y="0"/>
                    </a:lnTo>
                    <a:lnTo>
                      <a:pt x="83" y="0"/>
                    </a:lnTo>
                    <a:lnTo>
                      <a:pt x="85" y="2"/>
                    </a:lnTo>
                    <a:lnTo>
                      <a:pt x="91" y="4"/>
                    </a:lnTo>
                    <a:lnTo>
                      <a:pt x="94" y="6"/>
                    </a:lnTo>
                    <a:lnTo>
                      <a:pt x="98" y="10"/>
                    </a:lnTo>
                    <a:lnTo>
                      <a:pt x="104" y="14"/>
                    </a:lnTo>
                    <a:lnTo>
                      <a:pt x="110" y="16"/>
                    </a:lnTo>
                    <a:lnTo>
                      <a:pt x="114" y="18"/>
                    </a:lnTo>
                    <a:lnTo>
                      <a:pt x="119" y="21"/>
                    </a:lnTo>
                    <a:lnTo>
                      <a:pt x="123" y="23"/>
                    </a:lnTo>
                    <a:lnTo>
                      <a:pt x="127" y="25"/>
                    </a:lnTo>
                    <a:lnTo>
                      <a:pt x="131" y="27"/>
                    </a:lnTo>
                    <a:lnTo>
                      <a:pt x="137" y="31"/>
                    </a:lnTo>
                    <a:lnTo>
                      <a:pt x="139" y="31"/>
                    </a:lnTo>
                    <a:lnTo>
                      <a:pt x="141" y="33"/>
                    </a:lnTo>
                    <a:lnTo>
                      <a:pt x="14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8" name="Freeform 8">
                <a:extLst>
                  <a:ext uri="{FF2B5EF4-FFF2-40B4-BE49-F238E27FC236}">
                    <a16:creationId xmlns:a16="http://schemas.microsoft.com/office/drawing/2014/main" id="{A9491656-360E-7C5E-D6CA-27D2CA485C98}"/>
                  </a:ext>
                </a:extLst>
              </p:cNvPr>
              <p:cNvSpPr>
                <a:spLocks/>
              </p:cNvSpPr>
              <p:nvPr/>
            </p:nvSpPr>
            <p:spPr bwMode="auto">
              <a:xfrm>
                <a:off x="3477" y="1599"/>
                <a:ext cx="75" cy="40"/>
              </a:xfrm>
              <a:custGeom>
                <a:avLst/>
                <a:gdLst>
                  <a:gd name="T0" fmla="*/ 0 w 75"/>
                  <a:gd name="T1" fmla="*/ 0 h 40"/>
                  <a:gd name="T2" fmla="*/ 2 w 75"/>
                  <a:gd name="T3" fmla="*/ 0 h 40"/>
                  <a:gd name="T4" fmla="*/ 6 w 75"/>
                  <a:gd name="T5" fmla="*/ 2 h 40"/>
                  <a:gd name="T6" fmla="*/ 10 w 75"/>
                  <a:gd name="T7" fmla="*/ 4 h 40"/>
                  <a:gd name="T8" fmla="*/ 14 w 75"/>
                  <a:gd name="T9" fmla="*/ 6 h 40"/>
                  <a:gd name="T10" fmla="*/ 19 w 75"/>
                  <a:gd name="T11" fmla="*/ 8 h 40"/>
                  <a:gd name="T12" fmla="*/ 25 w 75"/>
                  <a:gd name="T13" fmla="*/ 12 h 40"/>
                  <a:gd name="T14" fmla="*/ 31 w 75"/>
                  <a:gd name="T15" fmla="*/ 13 h 40"/>
                  <a:gd name="T16" fmla="*/ 39 w 75"/>
                  <a:gd name="T17" fmla="*/ 17 h 40"/>
                  <a:gd name="T18" fmla="*/ 44 w 75"/>
                  <a:gd name="T19" fmla="*/ 19 h 40"/>
                  <a:gd name="T20" fmla="*/ 50 w 75"/>
                  <a:gd name="T21" fmla="*/ 23 h 40"/>
                  <a:gd name="T22" fmla="*/ 58 w 75"/>
                  <a:gd name="T23" fmla="*/ 27 h 40"/>
                  <a:gd name="T24" fmla="*/ 63 w 75"/>
                  <a:gd name="T25" fmla="*/ 29 h 40"/>
                  <a:gd name="T26" fmla="*/ 67 w 75"/>
                  <a:gd name="T27" fmla="*/ 33 h 40"/>
                  <a:gd name="T28" fmla="*/ 71 w 75"/>
                  <a:gd name="T29" fmla="*/ 35 h 40"/>
                  <a:gd name="T30" fmla="*/ 73 w 75"/>
                  <a:gd name="T31" fmla="*/ 35 h 40"/>
                  <a:gd name="T32" fmla="*/ 75 w 75"/>
                  <a:gd name="T33" fmla="*/ 36 h 40"/>
                  <a:gd name="T34" fmla="*/ 75 w 75"/>
                  <a:gd name="T35" fmla="*/ 36 h 40"/>
                  <a:gd name="T36" fmla="*/ 75 w 75"/>
                  <a:gd name="T37" fmla="*/ 38 h 40"/>
                  <a:gd name="T38" fmla="*/ 75 w 75"/>
                  <a:gd name="T39" fmla="*/ 38 h 40"/>
                  <a:gd name="T40" fmla="*/ 75 w 75"/>
                  <a:gd name="T41" fmla="*/ 38 h 40"/>
                  <a:gd name="T42" fmla="*/ 73 w 75"/>
                  <a:gd name="T43" fmla="*/ 40 h 40"/>
                  <a:gd name="T44" fmla="*/ 73 w 75"/>
                  <a:gd name="T45" fmla="*/ 40 h 40"/>
                  <a:gd name="T46" fmla="*/ 71 w 75"/>
                  <a:gd name="T47" fmla="*/ 40 h 40"/>
                  <a:gd name="T48" fmla="*/ 71 w 75"/>
                  <a:gd name="T49" fmla="*/ 40 h 40"/>
                  <a:gd name="T50" fmla="*/ 69 w 75"/>
                  <a:gd name="T51" fmla="*/ 40 h 40"/>
                  <a:gd name="T52" fmla="*/ 69 w 75"/>
                  <a:gd name="T53" fmla="*/ 40 h 40"/>
                  <a:gd name="T54" fmla="*/ 67 w 75"/>
                  <a:gd name="T55" fmla="*/ 40 h 40"/>
                  <a:gd name="T56" fmla="*/ 65 w 75"/>
                  <a:gd name="T57" fmla="*/ 38 h 40"/>
                  <a:gd name="T58" fmla="*/ 62 w 75"/>
                  <a:gd name="T59" fmla="*/ 36 h 40"/>
                  <a:gd name="T60" fmla="*/ 58 w 75"/>
                  <a:gd name="T61" fmla="*/ 35 h 40"/>
                  <a:gd name="T62" fmla="*/ 50 w 75"/>
                  <a:gd name="T63" fmla="*/ 33 h 40"/>
                  <a:gd name="T64" fmla="*/ 44 w 75"/>
                  <a:gd name="T65" fmla="*/ 29 h 40"/>
                  <a:gd name="T66" fmla="*/ 39 w 75"/>
                  <a:gd name="T67" fmla="*/ 25 h 40"/>
                  <a:gd name="T68" fmla="*/ 33 w 75"/>
                  <a:gd name="T69" fmla="*/ 21 h 40"/>
                  <a:gd name="T70" fmla="*/ 25 w 75"/>
                  <a:gd name="T71" fmla="*/ 17 h 40"/>
                  <a:gd name="T72" fmla="*/ 19 w 75"/>
                  <a:gd name="T73" fmla="*/ 15 h 40"/>
                  <a:gd name="T74" fmla="*/ 15 w 75"/>
                  <a:gd name="T75" fmla="*/ 12 h 40"/>
                  <a:gd name="T76" fmla="*/ 10 w 75"/>
                  <a:gd name="T77" fmla="*/ 10 h 40"/>
                  <a:gd name="T78" fmla="*/ 6 w 75"/>
                  <a:gd name="T79" fmla="*/ 6 h 40"/>
                  <a:gd name="T80" fmla="*/ 2 w 75"/>
                  <a:gd name="T81" fmla="*/ 4 h 40"/>
                  <a:gd name="T82" fmla="*/ 0 w 75"/>
                  <a:gd name="T83" fmla="*/ 2 h 40"/>
                  <a:gd name="T84" fmla="*/ 0 w 75"/>
                  <a:gd name="T85" fmla="*/ 0 h 40"/>
                  <a:gd name="T86" fmla="*/ 0 w 75"/>
                  <a:gd name="T87" fmla="*/ 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40"/>
                  <a:gd name="T134" fmla="*/ 75 w 75"/>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40">
                    <a:moveTo>
                      <a:pt x="0" y="0"/>
                    </a:moveTo>
                    <a:lnTo>
                      <a:pt x="2" y="0"/>
                    </a:lnTo>
                    <a:lnTo>
                      <a:pt x="6" y="2"/>
                    </a:lnTo>
                    <a:lnTo>
                      <a:pt x="10" y="4"/>
                    </a:lnTo>
                    <a:lnTo>
                      <a:pt x="14" y="6"/>
                    </a:lnTo>
                    <a:lnTo>
                      <a:pt x="19" y="8"/>
                    </a:lnTo>
                    <a:lnTo>
                      <a:pt x="25" y="12"/>
                    </a:lnTo>
                    <a:lnTo>
                      <a:pt x="31" y="13"/>
                    </a:lnTo>
                    <a:lnTo>
                      <a:pt x="39" y="17"/>
                    </a:lnTo>
                    <a:lnTo>
                      <a:pt x="44" y="19"/>
                    </a:lnTo>
                    <a:lnTo>
                      <a:pt x="50" y="23"/>
                    </a:lnTo>
                    <a:lnTo>
                      <a:pt x="58" y="27"/>
                    </a:lnTo>
                    <a:lnTo>
                      <a:pt x="63" y="29"/>
                    </a:lnTo>
                    <a:lnTo>
                      <a:pt x="67" y="33"/>
                    </a:lnTo>
                    <a:lnTo>
                      <a:pt x="71" y="35"/>
                    </a:lnTo>
                    <a:lnTo>
                      <a:pt x="73" y="35"/>
                    </a:lnTo>
                    <a:lnTo>
                      <a:pt x="75" y="36"/>
                    </a:lnTo>
                    <a:lnTo>
                      <a:pt x="75" y="38"/>
                    </a:lnTo>
                    <a:lnTo>
                      <a:pt x="73" y="40"/>
                    </a:lnTo>
                    <a:lnTo>
                      <a:pt x="71" y="40"/>
                    </a:lnTo>
                    <a:lnTo>
                      <a:pt x="69" y="40"/>
                    </a:lnTo>
                    <a:lnTo>
                      <a:pt x="67" y="40"/>
                    </a:lnTo>
                    <a:lnTo>
                      <a:pt x="65" y="38"/>
                    </a:lnTo>
                    <a:lnTo>
                      <a:pt x="62" y="36"/>
                    </a:lnTo>
                    <a:lnTo>
                      <a:pt x="58" y="35"/>
                    </a:lnTo>
                    <a:lnTo>
                      <a:pt x="50" y="33"/>
                    </a:lnTo>
                    <a:lnTo>
                      <a:pt x="44" y="29"/>
                    </a:lnTo>
                    <a:lnTo>
                      <a:pt x="39" y="25"/>
                    </a:lnTo>
                    <a:lnTo>
                      <a:pt x="33" y="21"/>
                    </a:lnTo>
                    <a:lnTo>
                      <a:pt x="25" y="17"/>
                    </a:lnTo>
                    <a:lnTo>
                      <a:pt x="19" y="15"/>
                    </a:lnTo>
                    <a:lnTo>
                      <a:pt x="15" y="12"/>
                    </a:lnTo>
                    <a:lnTo>
                      <a:pt x="10" y="10"/>
                    </a:lnTo>
                    <a:lnTo>
                      <a:pt x="6" y="6"/>
                    </a:lnTo>
                    <a:lnTo>
                      <a:pt x="2" y="4"/>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9" name="Freeform 9">
                <a:extLst>
                  <a:ext uri="{FF2B5EF4-FFF2-40B4-BE49-F238E27FC236}">
                    <a16:creationId xmlns:a16="http://schemas.microsoft.com/office/drawing/2014/main" id="{5581A7D1-DEE3-049C-160E-44D82C7F134A}"/>
                  </a:ext>
                </a:extLst>
              </p:cNvPr>
              <p:cNvSpPr>
                <a:spLocks/>
              </p:cNvSpPr>
              <p:nvPr/>
            </p:nvSpPr>
            <p:spPr bwMode="auto">
              <a:xfrm>
                <a:off x="3439" y="1701"/>
                <a:ext cx="71" cy="34"/>
              </a:xfrm>
              <a:custGeom>
                <a:avLst/>
                <a:gdLst>
                  <a:gd name="T0" fmla="*/ 0 w 71"/>
                  <a:gd name="T1" fmla="*/ 0 h 34"/>
                  <a:gd name="T2" fmla="*/ 2 w 71"/>
                  <a:gd name="T3" fmla="*/ 0 h 34"/>
                  <a:gd name="T4" fmla="*/ 4 w 71"/>
                  <a:gd name="T5" fmla="*/ 0 h 34"/>
                  <a:gd name="T6" fmla="*/ 5 w 71"/>
                  <a:gd name="T7" fmla="*/ 2 h 34"/>
                  <a:gd name="T8" fmla="*/ 7 w 71"/>
                  <a:gd name="T9" fmla="*/ 2 h 34"/>
                  <a:gd name="T10" fmla="*/ 11 w 71"/>
                  <a:gd name="T11" fmla="*/ 4 h 34"/>
                  <a:gd name="T12" fmla="*/ 17 w 71"/>
                  <a:gd name="T13" fmla="*/ 6 h 34"/>
                  <a:gd name="T14" fmla="*/ 21 w 71"/>
                  <a:gd name="T15" fmla="*/ 9 h 34"/>
                  <a:gd name="T16" fmla="*/ 27 w 71"/>
                  <a:gd name="T17" fmla="*/ 11 h 34"/>
                  <a:gd name="T18" fmla="*/ 32 w 71"/>
                  <a:gd name="T19" fmla="*/ 13 h 34"/>
                  <a:gd name="T20" fmla="*/ 36 w 71"/>
                  <a:gd name="T21" fmla="*/ 17 h 34"/>
                  <a:gd name="T22" fmla="*/ 44 w 71"/>
                  <a:gd name="T23" fmla="*/ 19 h 34"/>
                  <a:gd name="T24" fmla="*/ 48 w 71"/>
                  <a:gd name="T25" fmla="*/ 21 h 34"/>
                  <a:gd name="T26" fmla="*/ 53 w 71"/>
                  <a:gd name="T27" fmla="*/ 23 h 34"/>
                  <a:gd name="T28" fmla="*/ 57 w 71"/>
                  <a:gd name="T29" fmla="*/ 27 h 34"/>
                  <a:gd name="T30" fmla="*/ 63 w 71"/>
                  <a:gd name="T31" fmla="*/ 27 h 34"/>
                  <a:gd name="T32" fmla="*/ 67 w 71"/>
                  <a:gd name="T33" fmla="*/ 29 h 34"/>
                  <a:gd name="T34" fmla="*/ 69 w 71"/>
                  <a:gd name="T35" fmla="*/ 29 h 34"/>
                  <a:gd name="T36" fmla="*/ 69 w 71"/>
                  <a:gd name="T37" fmla="*/ 30 h 34"/>
                  <a:gd name="T38" fmla="*/ 71 w 71"/>
                  <a:gd name="T39" fmla="*/ 30 h 34"/>
                  <a:gd name="T40" fmla="*/ 69 w 71"/>
                  <a:gd name="T41" fmla="*/ 32 h 34"/>
                  <a:gd name="T42" fmla="*/ 69 w 71"/>
                  <a:gd name="T43" fmla="*/ 32 h 34"/>
                  <a:gd name="T44" fmla="*/ 67 w 71"/>
                  <a:gd name="T45" fmla="*/ 32 h 34"/>
                  <a:gd name="T46" fmla="*/ 67 w 71"/>
                  <a:gd name="T47" fmla="*/ 32 h 34"/>
                  <a:gd name="T48" fmla="*/ 65 w 71"/>
                  <a:gd name="T49" fmla="*/ 34 h 34"/>
                  <a:gd name="T50" fmla="*/ 65 w 71"/>
                  <a:gd name="T51" fmla="*/ 34 h 34"/>
                  <a:gd name="T52" fmla="*/ 63 w 71"/>
                  <a:gd name="T53" fmla="*/ 34 h 34"/>
                  <a:gd name="T54" fmla="*/ 61 w 71"/>
                  <a:gd name="T55" fmla="*/ 32 h 34"/>
                  <a:gd name="T56" fmla="*/ 61 w 71"/>
                  <a:gd name="T57" fmla="*/ 32 h 34"/>
                  <a:gd name="T58" fmla="*/ 57 w 71"/>
                  <a:gd name="T59" fmla="*/ 32 h 34"/>
                  <a:gd name="T60" fmla="*/ 53 w 71"/>
                  <a:gd name="T61" fmla="*/ 30 h 34"/>
                  <a:gd name="T62" fmla="*/ 50 w 71"/>
                  <a:gd name="T63" fmla="*/ 29 h 34"/>
                  <a:gd name="T64" fmla="*/ 46 w 71"/>
                  <a:gd name="T65" fmla="*/ 27 h 34"/>
                  <a:gd name="T66" fmla="*/ 40 w 71"/>
                  <a:gd name="T67" fmla="*/ 23 h 34"/>
                  <a:gd name="T68" fmla="*/ 34 w 71"/>
                  <a:gd name="T69" fmla="*/ 21 h 34"/>
                  <a:gd name="T70" fmla="*/ 30 w 71"/>
                  <a:gd name="T71" fmla="*/ 19 h 34"/>
                  <a:gd name="T72" fmla="*/ 25 w 71"/>
                  <a:gd name="T73" fmla="*/ 15 h 34"/>
                  <a:gd name="T74" fmla="*/ 19 w 71"/>
                  <a:gd name="T75" fmla="*/ 13 h 34"/>
                  <a:gd name="T76" fmla="*/ 15 w 71"/>
                  <a:gd name="T77" fmla="*/ 9 h 34"/>
                  <a:gd name="T78" fmla="*/ 11 w 71"/>
                  <a:gd name="T79" fmla="*/ 7 h 34"/>
                  <a:gd name="T80" fmla="*/ 7 w 71"/>
                  <a:gd name="T81" fmla="*/ 6 h 34"/>
                  <a:gd name="T82" fmla="*/ 4 w 71"/>
                  <a:gd name="T83" fmla="*/ 4 h 34"/>
                  <a:gd name="T84" fmla="*/ 2 w 71"/>
                  <a:gd name="T85" fmla="*/ 2 h 34"/>
                  <a:gd name="T86" fmla="*/ 0 w 71"/>
                  <a:gd name="T87" fmla="*/ 0 h 34"/>
                  <a:gd name="T88" fmla="*/ 0 w 71"/>
                  <a:gd name="T89" fmla="*/ 0 h 34"/>
                  <a:gd name="T90" fmla="*/ 0 w 71"/>
                  <a:gd name="T91" fmla="*/ 0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1"/>
                  <a:gd name="T139" fmla="*/ 0 h 34"/>
                  <a:gd name="T140" fmla="*/ 71 w 71"/>
                  <a:gd name="T141" fmla="*/ 34 h 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1" h="34">
                    <a:moveTo>
                      <a:pt x="0" y="0"/>
                    </a:moveTo>
                    <a:lnTo>
                      <a:pt x="2" y="0"/>
                    </a:lnTo>
                    <a:lnTo>
                      <a:pt x="4" y="0"/>
                    </a:lnTo>
                    <a:lnTo>
                      <a:pt x="5" y="2"/>
                    </a:lnTo>
                    <a:lnTo>
                      <a:pt x="7" y="2"/>
                    </a:lnTo>
                    <a:lnTo>
                      <a:pt x="11" y="4"/>
                    </a:lnTo>
                    <a:lnTo>
                      <a:pt x="17" y="6"/>
                    </a:lnTo>
                    <a:lnTo>
                      <a:pt x="21" y="9"/>
                    </a:lnTo>
                    <a:lnTo>
                      <a:pt x="27" y="11"/>
                    </a:lnTo>
                    <a:lnTo>
                      <a:pt x="32" y="13"/>
                    </a:lnTo>
                    <a:lnTo>
                      <a:pt x="36" y="17"/>
                    </a:lnTo>
                    <a:lnTo>
                      <a:pt x="44" y="19"/>
                    </a:lnTo>
                    <a:lnTo>
                      <a:pt x="48" y="21"/>
                    </a:lnTo>
                    <a:lnTo>
                      <a:pt x="53" y="23"/>
                    </a:lnTo>
                    <a:lnTo>
                      <a:pt x="57" y="27"/>
                    </a:lnTo>
                    <a:lnTo>
                      <a:pt x="63" y="27"/>
                    </a:lnTo>
                    <a:lnTo>
                      <a:pt x="67" y="29"/>
                    </a:lnTo>
                    <a:lnTo>
                      <a:pt x="69" y="29"/>
                    </a:lnTo>
                    <a:lnTo>
                      <a:pt x="69" y="30"/>
                    </a:lnTo>
                    <a:lnTo>
                      <a:pt x="71" y="30"/>
                    </a:lnTo>
                    <a:lnTo>
                      <a:pt x="69" y="32"/>
                    </a:lnTo>
                    <a:lnTo>
                      <a:pt x="67" y="32"/>
                    </a:lnTo>
                    <a:lnTo>
                      <a:pt x="65" y="34"/>
                    </a:lnTo>
                    <a:lnTo>
                      <a:pt x="63" y="34"/>
                    </a:lnTo>
                    <a:lnTo>
                      <a:pt x="61" y="32"/>
                    </a:lnTo>
                    <a:lnTo>
                      <a:pt x="57" y="32"/>
                    </a:lnTo>
                    <a:lnTo>
                      <a:pt x="53" y="30"/>
                    </a:lnTo>
                    <a:lnTo>
                      <a:pt x="50" y="29"/>
                    </a:lnTo>
                    <a:lnTo>
                      <a:pt x="46" y="27"/>
                    </a:lnTo>
                    <a:lnTo>
                      <a:pt x="40" y="23"/>
                    </a:lnTo>
                    <a:lnTo>
                      <a:pt x="34" y="21"/>
                    </a:lnTo>
                    <a:lnTo>
                      <a:pt x="30" y="19"/>
                    </a:lnTo>
                    <a:lnTo>
                      <a:pt x="25" y="15"/>
                    </a:lnTo>
                    <a:lnTo>
                      <a:pt x="19" y="13"/>
                    </a:lnTo>
                    <a:lnTo>
                      <a:pt x="15" y="9"/>
                    </a:lnTo>
                    <a:lnTo>
                      <a:pt x="11" y="7"/>
                    </a:lnTo>
                    <a:lnTo>
                      <a:pt x="7" y="6"/>
                    </a:lnTo>
                    <a:lnTo>
                      <a:pt x="4" y="4"/>
                    </a:lnTo>
                    <a:lnTo>
                      <a:pt x="2"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0" name="Freeform 10">
                <a:extLst>
                  <a:ext uri="{FF2B5EF4-FFF2-40B4-BE49-F238E27FC236}">
                    <a16:creationId xmlns:a16="http://schemas.microsoft.com/office/drawing/2014/main" id="{BAD47D5D-9BA7-A827-38E9-C1DB694286B5}"/>
                  </a:ext>
                </a:extLst>
              </p:cNvPr>
              <p:cNvSpPr>
                <a:spLocks/>
              </p:cNvSpPr>
              <p:nvPr/>
            </p:nvSpPr>
            <p:spPr bwMode="auto">
              <a:xfrm>
                <a:off x="3435" y="1710"/>
                <a:ext cx="8" cy="14"/>
              </a:xfrm>
              <a:custGeom>
                <a:avLst/>
                <a:gdLst>
                  <a:gd name="T0" fmla="*/ 4 w 8"/>
                  <a:gd name="T1" fmla="*/ 14 h 14"/>
                  <a:gd name="T2" fmla="*/ 2 w 8"/>
                  <a:gd name="T3" fmla="*/ 14 h 14"/>
                  <a:gd name="T4" fmla="*/ 2 w 8"/>
                  <a:gd name="T5" fmla="*/ 12 h 14"/>
                  <a:gd name="T6" fmla="*/ 0 w 8"/>
                  <a:gd name="T7" fmla="*/ 12 h 14"/>
                  <a:gd name="T8" fmla="*/ 0 w 8"/>
                  <a:gd name="T9" fmla="*/ 12 h 14"/>
                  <a:gd name="T10" fmla="*/ 0 w 8"/>
                  <a:gd name="T11" fmla="*/ 8 h 14"/>
                  <a:gd name="T12" fmla="*/ 0 w 8"/>
                  <a:gd name="T13" fmla="*/ 6 h 14"/>
                  <a:gd name="T14" fmla="*/ 2 w 8"/>
                  <a:gd name="T15" fmla="*/ 2 h 14"/>
                  <a:gd name="T16" fmla="*/ 2 w 8"/>
                  <a:gd name="T17" fmla="*/ 0 h 14"/>
                  <a:gd name="T18" fmla="*/ 4 w 8"/>
                  <a:gd name="T19" fmla="*/ 0 h 14"/>
                  <a:gd name="T20" fmla="*/ 4 w 8"/>
                  <a:gd name="T21" fmla="*/ 2 h 14"/>
                  <a:gd name="T22" fmla="*/ 6 w 8"/>
                  <a:gd name="T23" fmla="*/ 2 h 14"/>
                  <a:gd name="T24" fmla="*/ 8 w 8"/>
                  <a:gd name="T25" fmla="*/ 2 h 14"/>
                  <a:gd name="T26" fmla="*/ 6 w 8"/>
                  <a:gd name="T27" fmla="*/ 4 h 14"/>
                  <a:gd name="T28" fmla="*/ 6 w 8"/>
                  <a:gd name="T29" fmla="*/ 8 h 14"/>
                  <a:gd name="T30" fmla="*/ 4 w 8"/>
                  <a:gd name="T31" fmla="*/ 12 h 14"/>
                  <a:gd name="T32" fmla="*/ 4 w 8"/>
                  <a:gd name="T33" fmla="*/ 14 h 14"/>
                  <a:gd name="T34" fmla="*/ 4 w 8"/>
                  <a:gd name="T35" fmla="*/ 14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
                  <a:gd name="T56" fmla="*/ 8 w 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
                    <a:moveTo>
                      <a:pt x="4" y="14"/>
                    </a:moveTo>
                    <a:lnTo>
                      <a:pt x="2" y="14"/>
                    </a:lnTo>
                    <a:lnTo>
                      <a:pt x="2" y="12"/>
                    </a:lnTo>
                    <a:lnTo>
                      <a:pt x="0" y="12"/>
                    </a:lnTo>
                    <a:lnTo>
                      <a:pt x="0" y="8"/>
                    </a:lnTo>
                    <a:lnTo>
                      <a:pt x="0" y="6"/>
                    </a:lnTo>
                    <a:lnTo>
                      <a:pt x="2" y="2"/>
                    </a:lnTo>
                    <a:lnTo>
                      <a:pt x="2" y="0"/>
                    </a:lnTo>
                    <a:lnTo>
                      <a:pt x="4" y="0"/>
                    </a:lnTo>
                    <a:lnTo>
                      <a:pt x="4" y="2"/>
                    </a:lnTo>
                    <a:lnTo>
                      <a:pt x="6" y="2"/>
                    </a:lnTo>
                    <a:lnTo>
                      <a:pt x="8" y="2"/>
                    </a:lnTo>
                    <a:lnTo>
                      <a:pt x="6" y="4"/>
                    </a:lnTo>
                    <a:lnTo>
                      <a:pt x="6" y="8"/>
                    </a:lnTo>
                    <a:lnTo>
                      <a:pt x="4" y="12"/>
                    </a:ln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1" name="Freeform 11">
                <a:extLst>
                  <a:ext uri="{FF2B5EF4-FFF2-40B4-BE49-F238E27FC236}">
                    <a16:creationId xmlns:a16="http://schemas.microsoft.com/office/drawing/2014/main" id="{4E5EA8C7-9E22-6DD0-46BA-0C70F4B711A2}"/>
                  </a:ext>
                </a:extLst>
              </p:cNvPr>
              <p:cNvSpPr>
                <a:spLocks/>
              </p:cNvSpPr>
              <p:nvPr/>
            </p:nvSpPr>
            <p:spPr bwMode="auto">
              <a:xfrm>
                <a:off x="3444" y="1716"/>
                <a:ext cx="8" cy="15"/>
              </a:xfrm>
              <a:custGeom>
                <a:avLst/>
                <a:gdLst>
                  <a:gd name="T0" fmla="*/ 4 w 8"/>
                  <a:gd name="T1" fmla="*/ 15 h 15"/>
                  <a:gd name="T2" fmla="*/ 4 w 8"/>
                  <a:gd name="T3" fmla="*/ 14 h 15"/>
                  <a:gd name="T4" fmla="*/ 2 w 8"/>
                  <a:gd name="T5" fmla="*/ 14 h 15"/>
                  <a:gd name="T6" fmla="*/ 0 w 8"/>
                  <a:gd name="T7" fmla="*/ 14 h 15"/>
                  <a:gd name="T8" fmla="*/ 0 w 8"/>
                  <a:gd name="T9" fmla="*/ 12 h 15"/>
                  <a:gd name="T10" fmla="*/ 0 w 8"/>
                  <a:gd name="T11" fmla="*/ 8 h 15"/>
                  <a:gd name="T12" fmla="*/ 0 w 8"/>
                  <a:gd name="T13" fmla="*/ 6 h 15"/>
                  <a:gd name="T14" fmla="*/ 2 w 8"/>
                  <a:gd name="T15" fmla="*/ 2 h 15"/>
                  <a:gd name="T16" fmla="*/ 2 w 8"/>
                  <a:gd name="T17" fmla="*/ 0 h 15"/>
                  <a:gd name="T18" fmla="*/ 4 w 8"/>
                  <a:gd name="T19" fmla="*/ 0 h 15"/>
                  <a:gd name="T20" fmla="*/ 6 w 8"/>
                  <a:gd name="T21" fmla="*/ 2 h 15"/>
                  <a:gd name="T22" fmla="*/ 6 w 8"/>
                  <a:gd name="T23" fmla="*/ 2 h 15"/>
                  <a:gd name="T24" fmla="*/ 8 w 8"/>
                  <a:gd name="T25" fmla="*/ 2 h 15"/>
                  <a:gd name="T26" fmla="*/ 6 w 8"/>
                  <a:gd name="T27" fmla="*/ 4 h 15"/>
                  <a:gd name="T28" fmla="*/ 4 w 8"/>
                  <a:gd name="T29" fmla="*/ 8 h 15"/>
                  <a:gd name="T30" fmla="*/ 4 w 8"/>
                  <a:gd name="T31" fmla="*/ 12 h 15"/>
                  <a:gd name="T32" fmla="*/ 4 w 8"/>
                  <a:gd name="T33" fmla="*/ 15 h 15"/>
                  <a:gd name="T34" fmla="*/ 4 w 8"/>
                  <a:gd name="T35" fmla="*/ 15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5"/>
                  <a:gd name="T56" fmla="*/ 8 w 8"/>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5">
                    <a:moveTo>
                      <a:pt x="4" y="15"/>
                    </a:moveTo>
                    <a:lnTo>
                      <a:pt x="4" y="14"/>
                    </a:lnTo>
                    <a:lnTo>
                      <a:pt x="2" y="14"/>
                    </a:lnTo>
                    <a:lnTo>
                      <a:pt x="0" y="14"/>
                    </a:lnTo>
                    <a:lnTo>
                      <a:pt x="0" y="12"/>
                    </a:lnTo>
                    <a:lnTo>
                      <a:pt x="0" y="8"/>
                    </a:lnTo>
                    <a:lnTo>
                      <a:pt x="0" y="6"/>
                    </a:lnTo>
                    <a:lnTo>
                      <a:pt x="2" y="2"/>
                    </a:lnTo>
                    <a:lnTo>
                      <a:pt x="2" y="0"/>
                    </a:lnTo>
                    <a:lnTo>
                      <a:pt x="4" y="0"/>
                    </a:lnTo>
                    <a:lnTo>
                      <a:pt x="6" y="2"/>
                    </a:lnTo>
                    <a:lnTo>
                      <a:pt x="8" y="2"/>
                    </a:lnTo>
                    <a:lnTo>
                      <a:pt x="6" y="4"/>
                    </a:lnTo>
                    <a:lnTo>
                      <a:pt x="4" y="8"/>
                    </a:lnTo>
                    <a:lnTo>
                      <a:pt x="4" y="12"/>
                    </a:lnTo>
                    <a:lnTo>
                      <a:pt x="4"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2" name="Freeform 12">
                <a:extLst>
                  <a:ext uri="{FF2B5EF4-FFF2-40B4-BE49-F238E27FC236}">
                    <a16:creationId xmlns:a16="http://schemas.microsoft.com/office/drawing/2014/main" id="{7A68BFAE-F688-85B3-6F86-AC46A189F783}"/>
                  </a:ext>
                </a:extLst>
              </p:cNvPr>
              <p:cNvSpPr>
                <a:spLocks/>
              </p:cNvSpPr>
              <p:nvPr/>
            </p:nvSpPr>
            <p:spPr bwMode="auto">
              <a:xfrm>
                <a:off x="3452" y="1722"/>
                <a:ext cx="8" cy="13"/>
              </a:xfrm>
              <a:custGeom>
                <a:avLst/>
                <a:gdLst>
                  <a:gd name="T0" fmla="*/ 4 w 8"/>
                  <a:gd name="T1" fmla="*/ 13 h 13"/>
                  <a:gd name="T2" fmla="*/ 4 w 8"/>
                  <a:gd name="T3" fmla="*/ 13 h 13"/>
                  <a:gd name="T4" fmla="*/ 2 w 8"/>
                  <a:gd name="T5" fmla="*/ 13 h 13"/>
                  <a:gd name="T6" fmla="*/ 2 w 8"/>
                  <a:gd name="T7" fmla="*/ 11 h 13"/>
                  <a:gd name="T8" fmla="*/ 0 w 8"/>
                  <a:gd name="T9" fmla="*/ 11 h 13"/>
                  <a:gd name="T10" fmla="*/ 0 w 8"/>
                  <a:gd name="T11" fmla="*/ 8 h 13"/>
                  <a:gd name="T12" fmla="*/ 0 w 8"/>
                  <a:gd name="T13" fmla="*/ 4 h 13"/>
                  <a:gd name="T14" fmla="*/ 2 w 8"/>
                  <a:gd name="T15" fmla="*/ 2 h 13"/>
                  <a:gd name="T16" fmla="*/ 4 w 8"/>
                  <a:gd name="T17" fmla="*/ 0 h 13"/>
                  <a:gd name="T18" fmla="*/ 4 w 8"/>
                  <a:gd name="T19" fmla="*/ 0 h 13"/>
                  <a:gd name="T20" fmla="*/ 6 w 8"/>
                  <a:gd name="T21" fmla="*/ 0 h 13"/>
                  <a:gd name="T22" fmla="*/ 6 w 8"/>
                  <a:gd name="T23" fmla="*/ 2 h 13"/>
                  <a:gd name="T24" fmla="*/ 8 w 8"/>
                  <a:gd name="T25" fmla="*/ 2 h 13"/>
                  <a:gd name="T26" fmla="*/ 6 w 8"/>
                  <a:gd name="T27" fmla="*/ 4 h 13"/>
                  <a:gd name="T28" fmla="*/ 4 w 8"/>
                  <a:gd name="T29" fmla="*/ 8 h 13"/>
                  <a:gd name="T30" fmla="*/ 4 w 8"/>
                  <a:gd name="T31" fmla="*/ 11 h 13"/>
                  <a:gd name="T32" fmla="*/ 4 w 8"/>
                  <a:gd name="T33" fmla="*/ 13 h 13"/>
                  <a:gd name="T34" fmla="*/ 4 w 8"/>
                  <a:gd name="T35" fmla="*/ 13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3"/>
                  <a:gd name="T56" fmla="*/ 8 w 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3">
                    <a:moveTo>
                      <a:pt x="4" y="13"/>
                    </a:moveTo>
                    <a:lnTo>
                      <a:pt x="4" y="13"/>
                    </a:lnTo>
                    <a:lnTo>
                      <a:pt x="2" y="13"/>
                    </a:lnTo>
                    <a:lnTo>
                      <a:pt x="2" y="11"/>
                    </a:lnTo>
                    <a:lnTo>
                      <a:pt x="0" y="11"/>
                    </a:lnTo>
                    <a:lnTo>
                      <a:pt x="0" y="8"/>
                    </a:lnTo>
                    <a:lnTo>
                      <a:pt x="0" y="4"/>
                    </a:lnTo>
                    <a:lnTo>
                      <a:pt x="2" y="2"/>
                    </a:lnTo>
                    <a:lnTo>
                      <a:pt x="4" y="0"/>
                    </a:lnTo>
                    <a:lnTo>
                      <a:pt x="6" y="0"/>
                    </a:lnTo>
                    <a:lnTo>
                      <a:pt x="6" y="2"/>
                    </a:lnTo>
                    <a:lnTo>
                      <a:pt x="8" y="2"/>
                    </a:lnTo>
                    <a:lnTo>
                      <a:pt x="6" y="4"/>
                    </a:lnTo>
                    <a:lnTo>
                      <a:pt x="4" y="8"/>
                    </a:lnTo>
                    <a:lnTo>
                      <a:pt x="4" y="11"/>
                    </a:lnTo>
                    <a:lnTo>
                      <a:pt x="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3" name="Freeform 13">
                <a:extLst>
                  <a:ext uri="{FF2B5EF4-FFF2-40B4-BE49-F238E27FC236}">
                    <a16:creationId xmlns:a16="http://schemas.microsoft.com/office/drawing/2014/main" id="{0494EA74-D8E4-CB15-8F9E-CF8D0A90D896}"/>
                  </a:ext>
                </a:extLst>
              </p:cNvPr>
              <p:cNvSpPr>
                <a:spLocks/>
              </p:cNvSpPr>
              <p:nvPr/>
            </p:nvSpPr>
            <p:spPr bwMode="auto">
              <a:xfrm>
                <a:off x="3460" y="1728"/>
                <a:ext cx="8" cy="13"/>
              </a:xfrm>
              <a:custGeom>
                <a:avLst/>
                <a:gdLst>
                  <a:gd name="T0" fmla="*/ 6 w 8"/>
                  <a:gd name="T1" fmla="*/ 13 h 13"/>
                  <a:gd name="T2" fmla="*/ 6 w 8"/>
                  <a:gd name="T3" fmla="*/ 11 h 13"/>
                  <a:gd name="T4" fmla="*/ 4 w 8"/>
                  <a:gd name="T5" fmla="*/ 11 h 13"/>
                  <a:gd name="T6" fmla="*/ 2 w 8"/>
                  <a:gd name="T7" fmla="*/ 11 h 13"/>
                  <a:gd name="T8" fmla="*/ 0 w 8"/>
                  <a:gd name="T9" fmla="*/ 9 h 13"/>
                  <a:gd name="T10" fmla="*/ 0 w 8"/>
                  <a:gd name="T11" fmla="*/ 7 h 13"/>
                  <a:gd name="T12" fmla="*/ 2 w 8"/>
                  <a:gd name="T13" fmla="*/ 3 h 13"/>
                  <a:gd name="T14" fmla="*/ 4 w 8"/>
                  <a:gd name="T15" fmla="*/ 2 h 13"/>
                  <a:gd name="T16" fmla="*/ 4 w 8"/>
                  <a:gd name="T17" fmla="*/ 0 h 13"/>
                  <a:gd name="T18" fmla="*/ 6 w 8"/>
                  <a:gd name="T19" fmla="*/ 0 h 13"/>
                  <a:gd name="T20" fmla="*/ 8 w 8"/>
                  <a:gd name="T21" fmla="*/ 0 h 13"/>
                  <a:gd name="T22" fmla="*/ 8 w 8"/>
                  <a:gd name="T23" fmla="*/ 2 h 13"/>
                  <a:gd name="T24" fmla="*/ 8 w 8"/>
                  <a:gd name="T25" fmla="*/ 3 h 13"/>
                  <a:gd name="T26" fmla="*/ 8 w 8"/>
                  <a:gd name="T27" fmla="*/ 5 h 13"/>
                  <a:gd name="T28" fmla="*/ 6 w 8"/>
                  <a:gd name="T29" fmla="*/ 9 h 13"/>
                  <a:gd name="T30" fmla="*/ 6 w 8"/>
                  <a:gd name="T31" fmla="*/ 13 h 13"/>
                  <a:gd name="T32" fmla="*/ 6 w 8"/>
                  <a:gd name="T33" fmla="*/ 13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3"/>
                  <a:gd name="T53" fmla="*/ 8 w 8"/>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3">
                    <a:moveTo>
                      <a:pt x="6" y="13"/>
                    </a:moveTo>
                    <a:lnTo>
                      <a:pt x="6" y="11"/>
                    </a:lnTo>
                    <a:lnTo>
                      <a:pt x="4" y="11"/>
                    </a:lnTo>
                    <a:lnTo>
                      <a:pt x="2" y="11"/>
                    </a:lnTo>
                    <a:lnTo>
                      <a:pt x="0" y="9"/>
                    </a:lnTo>
                    <a:lnTo>
                      <a:pt x="0" y="7"/>
                    </a:lnTo>
                    <a:lnTo>
                      <a:pt x="2" y="3"/>
                    </a:lnTo>
                    <a:lnTo>
                      <a:pt x="4" y="2"/>
                    </a:lnTo>
                    <a:lnTo>
                      <a:pt x="4" y="0"/>
                    </a:lnTo>
                    <a:lnTo>
                      <a:pt x="6" y="0"/>
                    </a:lnTo>
                    <a:lnTo>
                      <a:pt x="8" y="0"/>
                    </a:lnTo>
                    <a:lnTo>
                      <a:pt x="8" y="2"/>
                    </a:lnTo>
                    <a:lnTo>
                      <a:pt x="8" y="3"/>
                    </a:lnTo>
                    <a:lnTo>
                      <a:pt x="8" y="5"/>
                    </a:lnTo>
                    <a:lnTo>
                      <a:pt x="6" y="9"/>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4" name="Freeform 14">
                <a:extLst>
                  <a:ext uri="{FF2B5EF4-FFF2-40B4-BE49-F238E27FC236}">
                    <a16:creationId xmlns:a16="http://schemas.microsoft.com/office/drawing/2014/main" id="{05B62E5D-1E0F-6C41-86D4-A8A8C66926EC}"/>
                  </a:ext>
                </a:extLst>
              </p:cNvPr>
              <p:cNvSpPr>
                <a:spLocks/>
              </p:cNvSpPr>
              <p:nvPr/>
            </p:nvSpPr>
            <p:spPr bwMode="auto">
              <a:xfrm>
                <a:off x="3475" y="1743"/>
                <a:ext cx="2" cy="4"/>
              </a:xfrm>
              <a:custGeom>
                <a:avLst/>
                <a:gdLst>
                  <a:gd name="T0" fmla="*/ 0 w 2"/>
                  <a:gd name="T1" fmla="*/ 4 h 4"/>
                  <a:gd name="T2" fmla="*/ 2 w 2"/>
                  <a:gd name="T3" fmla="*/ 4 h 4"/>
                  <a:gd name="T4" fmla="*/ 2 w 2"/>
                  <a:gd name="T5" fmla="*/ 4 h 4"/>
                  <a:gd name="T6" fmla="*/ 2 w 2"/>
                  <a:gd name="T7" fmla="*/ 4 h 4"/>
                  <a:gd name="T8" fmla="*/ 2 w 2"/>
                  <a:gd name="T9" fmla="*/ 2 h 4"/>
                  <a:gd name="T10" fmla="*/ 2 w 2"/>
                  <a:gd name="T11" fmla="*/ 0 h 4"/>
                  <a:gd name="T12" fmla="*/ 0 w 2"/>
                  <a:gd name="T13" fmla="*/ 0 h 4"/>
                  <a:gd name="T14" fmla="*/ 0 w 2"/>
                  <a:gd name="T15" fmla="*/ 2 h 4"/>
                  <a:gd name="T16" fmla="*/ 0 w 2"/>
                  <a:gd name="T17" fmla="*/ 4 h 4"/>
                  <a:gd name="T18" fmla="*/ 0 w 2"/>
                  <a:gd name="T19" fmla="*/ 4 h 4"/>
                  <a:gd name="T20" fmla="*/ 0 w 2"/>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0" y="4"/>
                    </a:moveTo>
                    <a:lnTo>
                      <a:pt x="2" y="4"/>
                    </a:lnTo>
                    <a:lnTo>
                      <a:pt x="2" y="2"/>
                    </a:lnTo>
                    <a:lnTo>
                      <a:pt x="2" y="0"/>
                    </a:lnTo>
                    <a:lnTo>
                      <a:pt x="0"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5" name="Freeform 15">
                <a:extLst>
                  <a:ext uri="{FF2B5EF4-FFF2-40B4-BE49-F238E27FC236}">
                    <a16:creationId xmlns:a16="http://schemas.microsoft.com/office/drawing/2014/main" id="{90FAE1BC-63C9-86A7-1885-E8C1B2FB9F4A}"/>
                  </a:ext>
                </a:extLst>
              </p:cNvPr>
              <p:cNvSpPr>
                <a:spLocks/>
              </p:cNvSpPr>
              <p:nvPr/>
            </p:nvSpPr>
            <p:spPr bwMode="auto">
              <a:xfrm>
                <a:off x="3477" y="1737"/>
                <a:ext cx="2" cy="4"/>
              </a:xfrm>
              <a:custGeom>
                <a:avLst/>
                <a:gdLst>
                  <a:gd name="T0" fmla="*/ 0 w 2"/>
                  <a:gd name="T1" fmla="*/ 4 h 4"/>
                  <a:gd name="T2" fmla="*/ 2 w 2"/>
                  <a:gd name="T3" fmla="*/ 4 h 4"/>
                  <a:gd name="T4" fmla="*/ 2 w 2"/>
                  <a:gd name="T5" fmla="*/ 2 h 4"/>
                  <a:gd name="T6" fmla="*/ 2 w 2"/>
                  <a:gd name="T7" fmla="*/ 2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 name="T20" fmla="*/ 0 w 2"/>
                  <a:gd name="T21" fmla="*/ 4 h 4"/>
                  <a:gd name="T22" fmla="*/ 0 w 2"/>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0" y="4"/>
                    </a:moveTo>
                    <a:lnTo>
                      <a:pt x="2" y="4"/>
                    </a:lnTo>
                    <a:lnTo>
                      <a:pt x="2" y="2"/>
                    </a:lnTo>
                    <a:lnTo>
                      <a:pt x="2" y="0"/>
                    </a:lnTo>
                    <a:lnTo>
                      <a:pt x="0"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6" name="Freeform 16">
                <a:extLst>
                  <a:ext uri="{FF2B5EF4-FFF2-40B4-BE49-F238E27FC236}">
                    <a16:creationId xmlns:a16="http://schemas.microsoft.com/office/drawing/2014/main" id="{7916B09F-69B1-A4E3-2965-37198C14072D}"/>
                  </a:ext>
                </a:extLst>
              </p:cNvPr>
              <p:cNvSpPr>
                <a:spLocks/>
              </p:cNvSpPr>
              <p:nvPr/>
            </p:nvSpPr>
            <p:spPr bwMode="auto">
              <a:xfrm>
                <a:off x="3479" y="1735"/>
                <a:ext cx="4" cy="2"/>
              </a:xfrm>
              <a:custGeom>
                <a:avLst/>
                <a:gdLst>
                  <a:gd name="T0" fmla="*/ 4 w 4"/>
                  <a:gd name="T1" fmla="*/ 2 h 2"/>
                  <a:gd name="T2" fmla="*/ 4 w 4"/>
                  <a:gd name="T3" fmla="*/ 2 h 2"/>
                  <a:gd name="T4" fmla="*/ 4 w 4"/>
                  <a:gd name="T5" fmla="*/ 2 h 2"/>
                  <a:gd name="T6" fmla="*/ 4 w 4"/>
                  <a:gd name="T7" fmla="*/ 0 h 2"/>
                  <a:gd name="T8" fmla="*/ 4 w 4"/>
                  <a:gd name="T9" fmla="*/ 0 h 2"/>
                  <a:gd name="T10" fmla="*/ 4 w 4"/>
                  <a:gd name="T11" fmla="*/ 0 h 2"/>
                  <a:gd name="T12" fmla="*/ 2 w 4"/>
                  <a:gd name="T13" fmla="*/ 0 h 2"/>
                  <a:gd name="T14" fmla="*/ 2 w 4"/>
                  <a:gd name="T15" fmla="*/ 0 h 2"/>
                  <a:gd name="T16" fmla="*/ 0 w 4"/>
                  <a:gd name="T17" fmla="*/ 0 h 2"/>
                  <a:gd name="T18" fmla="*/ 2 w 4"/>
                  <a:gd name="T19" fmla="*/ 2 h 2"/>
                  <a:gd name="T20" fmla="*/ 4 w 4"/>
                  <a:gd name="T21" fmla="*/ 2 h 2"/>
                  <a:gd name="T22" fmla="*/ 4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4" y="2"/>
                    </a:moveTo>
                    <a:lnTo>
                      <a:pt x="4" y="2"/>
                    </a:lnTo>
                    <a:lnTo>
                      <a:pt x="4" y="0"/>
                    </a:lnTo>
                    <a:lnTo>
                      <a:pt x="2" y="0"/>
                    </a:lnTo>
                    <a:lnTo>
                      <a:pt x="0" y="0"/>
                    </a:lnTo>
                    <a:lnTo>
                      <a:pt x="2" y="2"/>
                    </a:lnTo>
                    <a:lnTo>
                      <a:pt x="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7" name="Freeform 17">
                <a:extLst>
                  <a:ext uri="{FF2B5EF4-FFF2-40B4-BE49-F238E27FC236}">
                    <a16:creationId xmlns:a16="http://schemas.microsoft.com/office/drawing/2014/main" id="{2810623B-6467-6952-07E8-3F734B036658}"/>
                  </a:ext>
                </a:extLst>
              </p:cNvPr>
              <p:cNvSpPr>
                <a:spLocks/>
              </p:cNvSpPr>
              <p:nvPr/>
            </p:nvSpPr>
            <p:spPr bwMode="auto">
              <a:xfrm>
                <a:off x="3487" y="1733"/>
                <a:ext cx="4" cy="4"/>
              </a:xfrm>
              <a:custGeom>
                <a:avLst/>
                <a:gdLst>
                  <a:gd name="T0" fmla="*/ 2 w 4"/>
                  <a:gd name="T1" fmla="*/ 4 h 4"/>
                  <a:gd name="T2" fmla="*/ 2 w 4"/>
                  <a:gd name="T3" fmla="*/ 4 h 4"/>
                  <a:gd name="T4" fmla="*/ 4 w 4"/>
                  <a:gd name="T5" fmla="*/ 2 h 4"/>
                  <a:gd name="T6" fmla="*/ 4 w 4"/>
                  <a:gd name="T7" fmla="*/ 2 h 4"/>
                  <a:gd name="T8" fmla="*/ 2 w 4"/>
                  <a:gd name="T9" fmla="*/ 2 h 4"/>
                  <a:gd name="T10" fmla="*/ 2 w 4"/>
                  <a:gd name="T11" fmla="*/ 0 h 4"/>
                  <a:gd name="T12" fmla="*/ 2 w 4"/>
                  <a:gd name="T13" fmla="*/ 0 h 4"/>
                  <a:gd name="T14" fmla="*/ 2 w 4"/>
                  <a:gd name="T15" fmla="*/ 2 h 4"/>
                  <a:gd name="T16" fmla="*/ 0 w 4"/>
                  <a:gd name="T17" fmla="*/ 2 h 4"/>
                  <a:gd name="T18" fmla="*/ 0 w 4"/>
                  <a:gd name="T19" fmla="*/ 2 h 4"/>
                  <a:gd name="T20" fmla="*/ 2 w 4"/>
                  <a:gd name="T21" fmla="*/ 4 h 4"/>
                  <a:gd name="T22" fmla="*/ 2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4"/>
                    </a:moveTo>
                    <a:lnTo>
                      <a:pt x="2" y="4"/>
                    </a:lnTo>
                    <a:lnTo>
                      <a:pt x="4" y="2"/>
                    </a:lnTo>
                    <a:lnTo>
                      <a:pt x="2" y="2"/>
                    </a:lnTo>
                    <a:lnTo>
                      <a:pt x="2" y="0"/>
                    </a:lnTo>
                    <a:lnTo>
                      <a:pt x="2" y="2"/>
                    </a:lnTo>
                    <a:lnTo>
                      <a:pt x="0" y="2"/>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8" name="Freeform 18">
                <a:extLst>
                  <a:ext uri="{FF2B5EF4-FFF2-40B4-BE49-F238E27FC236}">
                    <a16:creationId xmlns:a16="http://schemas.microsoft.com/office/drawing/2014/main" id="{DD30B004-3D1C-9A75-5814-B61D93E4D04E}"/>
                  </a:ext>
                </a:extLst>
              </p:cNvPr>
              <p:cNvSpPr>
                <a:spLocks/>
              </p:cNvSpPr>
              <p:nvPr/>
            </p:nvSpPr>
            <p:spPr bwMode="auto">
              <a:xfrm>
                <a:off x="3492" y="1737"/>
                <a:ext cx="2" cy="2"/>
              </a:xfrm>
              <a:custGeom>
                <a:avLst/>
                <a:gdLst>
                  <a:gd name="T0" fmla="*/ 2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 name="T14" fmla="*/ 0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79" name="Freeform 19">
                <a:extLst>
                  <a:ext uri="{FF2B5EF4-FFF2-40B4-BE49-F238E27FC236}">
                    <a16:creationId xmlns:a16="http://schemas.microsoft.com/office/drawing/2014/main" id="{44B7F141-EDAB-4D2B-FBE5-E891DFB27D3A}"/>
                  </a:ext>
                </a:extLst>
              </p:cNvPr>
              <p:cNvSpPr>
                <a:spLocks/>
              </p:cNvSpPr>
              <p:nvPr/>
            </p:nvSpPr>
            <p:spPr bwMode="auto">
              <a:xfrm>
                <a:off x="3496" y="1743"/>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0 h 2"/>
                  <a:gd name="T12" fmla="*/ 0 w 2"/>
                  <a:gd name="T13" fmla="*/ 0 h 2"/>
                  <a:gd name="T14" fmla="*/ 0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0" name="Freeform 20">
                <a:extLst>
                  <a:ext uri="{FF2B5EF4-FFF2-40B4-BE49-F238E27FC236}">
                    <a16:creationId xmlns:a16="http://schemas.microsoft.com/office/drawing/2014/main" id="{807BC626-9A60-7FF3-7FA8-6B4B1B4BC131}"/>
                  </a:ext>
                </a:extLst>
              </p:cNvPr>
              <p:cNvSpPr>
                <a:spLocks/>
              </p:cNvSpPr>
              <p:nvPr/>
            </p:nvSpPr>
            <p:spPr bwMode="auto">
              <a:xfrm>
                <a:off x="3496" y="1749"/>
                <a:ext cx="4" cy="2"/>
              </a:xfrm>
              <a:custGeom>
                <a:avLst/>
                <a:gdLst>
                  <a:gd name="T0" fmla="*/ 2 w 4"/>
                  <a:gd name="T1" fmla="*/ 2 h 2"/>
                  <a:gd name="T2" fmla="*/ 2 w 4"/>
                  <a:gd name="T3" fmla="*/ 2 h 2"/>
                  <a:gd name="T4" fmla="*/ 4 w 4"/>
                  <a:gd name="T5" fmla="*/ 2 h 2"/>
                  <a:gd name="T6" fmla="*/ 4 w 4"/>
                  <a:gd name="T7" fmla="*/ 2 h 2"/>
                  <a:gd name="T8" fmla="*/ 4 w 4"/>
                  <a:gd name="T9" fmla="*/ 0 h 2"/>
                  <a:gd name="T10" fmla="*/ 2 w 4"/>
                  <a:gd name="T11" fmla="*/ 0 h 2"/>
                  <a:gd name="T12" fmla="*/ 2 w 4"/>
                  <a:gd name="T13" fmla="*/ 0 h 2"/>
                  <a:gd name="T14" fmla="*/ 0 w 4"/>
                  <a:gd name="T15" fmla="*/ 0 h 2"/>
                  <a:gd name="T16" fmla="*/ 0 w 4"/>
                  <a:gd name="T17" fmla="*/ 2 h 2"/>
                  <a:gd name="T18" fmla="*/ 2 w 4"/>
                  <a:gd name="T19" fmla="*/ 2 h 2"/>
                  <a:gd name="T20" fmla="*/ 2 w 4"/>
                  <a:gd name="T21" fmla="*/ 2 h 2"/>
                  <a:gd name="T22" fmla="*/ 2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2" y="2"/>
                    </a:moveTo>
                    <a:lnTo>
                      <a:pt x="2" y="2"/>
                    </a:lnTo>
                    <a:lnTo>
                      <a:pt x="4" y="2"/>
                    </a:lnTo>
                    <a:lnTo>
                      <a:pt x="4" y="0"/>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1" name="Freeform 21">
                <a:extLst>
                  <a:ext uri="{FF2B5EF4-FFF2-40B4-BE49-F238E27FC236}">
                    <a16:creationId xmlns:a16="http://schemas.microsoft.com/office/drawing/2014/main" id="{89660F9F-86D1-DA94-F467-2C39DDB6FA9A}"/>
                  </a:ext>
                </a:extLst>
              </p:cNvPr>
              <p:cNvSpPr>
                <a:spLocks/>
              </p:cNvSpPr>
              <p:nvPr/>
            </p:nvSpPr>
            <p:spPr bwMode="auto">
              <a:xfrm>
                <a:off x="3494" y="1754"/>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2 w 2"/>
                  <a:gd name="T11" fmla="*/ 0 h 2"/>
                  <a:gd name="T12" fmla="*/ 0 w 2"/>
                  <a:gd name="T13" fmla="*/ 0 h 2"/>
                  <a:gd name="T14" fmla="*/ 0 w 2"/>
                  <a:gd name="T15" fmla="*/ 2 h 2"/>
                  <a:gd name="T16" fmla="*/ 0 w 2"/>
                  <a:gd name="T17" fmla="*/ 2 h 2"/>
                  <a:gd name="T18" fmla="*/ 2 w 2"/>
                  <a:gd name="T19" fmla="*/ 2 h 2"/>
                  <a:gd name="T20" fmla="*/ 2 w 2"/>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2" name="Freeform 22">
                <a:extLst>
                  <a:ext uri="{FF2B5EF4-FFF2-40B4-BE49-F238E27FC236}">
                    <a16:creationId xmlns:a16="http://schemas.microsoft.com/office/drawing/2014/main" id="{A1A0803A-ACEB-A9A8-8078-2FA8BAFBB42B}"/>
                  </a:ext>
                </a:extLst>
              </p:cNvPr>
              <p:cNvSpPr>
                <a:spLocks/>
              </p:cNvSpPr>
              <p:nvPr/>
            </p:nvSpPr>
            <p:spPr bwMode="auto">
              <a:xfrm>
                <a:off x="3485" y="1739"/>
                <a:ext cx="9" cy="15"/>
              </a:xfrm>
              <a:custGeom>
                <a:avLst/>
                <a:gdLst>
                  <a:gd name="T0" fmla="*/ 0 w 9"/>
                  <a:gd name="T1" fmla="*/ 2 h 15"/>
                  <a:gd name="T2" fmla="*/ 2 w 9"/>
                  <a:gd name="T3" fmla="*/ 0 h 15"/>
                  <a:gd name="T4" fmla="*/ 4 w 9"/>
                  <a:gd name="T5" fmla="*/ 0 h 15"/>
                  <a:gd name="T6" fmla="*/ 6 w 9"/>
                  <a:gd name="T7" fmla="*/ 2 h 15"/>
                  <a:gd name="T8" fmla="*/ 7 w 9"/>
                  <a:gd name="T9" fmla="*/ 4 h 15"/>
                  <a:gd name="T10" fmla="*/ 9 w 9"/>
                  <a:gd name="T11" fmla="*/ 8 h 15"/>
                  <a:gd name="T12" fmla="*/ 9 w 9"/>
                  <a:gd name="T13" fmla="*/ 12 h 15"/>
                  <a:gd name="T14" fmla="*/ 7 w 9"/>
                  <a:gd name="T15" fmla="*/ 14 h 15"/>
                  <a:gd name="T16" fmla="*/ 6 w 9"/>
                  <a:gd name="T17" fmla="*/ 15 h 15"/>
                  <a:gd name="T18" fmla="*/ 6 w 9"/>
                  <a:gd name="T19" fmla="*/ 14 h 15"/>
                  <a:gd name="T20" fmla="*/ 7 w 9"/>
                  <a:gd name="T21" fmla="*/ 12 h 15"/>
                  <a:gd name="T22" fmla="*/ 7 w 9"/>
                  <a:gd name="T23" fmla="*/ 10 h 15"/>
                  <a:gd name="T24" fmla="*/ 6 w 9"/>
                  <a:gd name="T25" fmla="*/ 6 h 15"/>
                  <a:gd name="T26" fmla="*/ 6 w 9"/>
                  <a:gd name="T27" fmla="*/ 4 h 15"/>
                  <a:gd name="T28" fmla="*/ 4 w 9"/>
                  <a:gd name="T29" fmla="*/ 2 h 15"/>
                  <a:gd name="T30" fmla="*/ 2 w 9"/>
                  <a:gd name="T31" fmla="*/ 2 h 15"/>
                  <a:gd name="T32" fmla="*/ 0 w 9"/>
                  <a:gd name="T33" fmla="*/ 2 h 15"/>
                  <a:gd name="T34" fmla="*/ 0 w 9"/>
                  <a:gd name="T35" fmla="*/ 2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5"/>
                  <a:gd name="T56" fmla="*/ 9 w 9"/>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5">
                    <a:moveTo>
                      <a:pt x="0" y="2"/>
                    </a:moveTo>
                    <a:lnTo>
                      <a:pt x="2" y="0"/>
                    </a:lnTo>
                    <a:lnTo>
                      <a:pt x="4" y="0"/>
                    </a:lnTo>
                    <a:lnTo>
                      <a:pt x="6" y="2"/>
                    </a:lnTo>
                    <a:lnTo>
                      <a:pt x="7" y="4"/>
                    </a:lnTo>
                    <a:lnTo>
                      <a:pt x="9" y="8"/>
                    </a:lnTo>
                    <a:lnTo>
                      <a:pt x="9" y="12"/>
                    </a:lnTo>
                    <a:lnTo>
                      <a:pt x="7" y="14"/>
                    </a:lnTo>
                    <a:lnTo>
                      <a:pt x="6" y="15"/>
                    </a:lnTo>
                    <a:lnTo>
                      <a:pt x="6" y="14"/>
                    </a:lnTo>
                    <a:lnTo>
                      <a:pt x="7" y="12"/>
                    </a:lnTo>
                    <a:lnTo>
                      <a:pt x="7" y="10"/>
                    </a:lnTo>
                    <a:lnTo>
                      <a:pt x="6" y="6"/>
                    </a:lnTo>
                    <a:lnTo>
                      <a:pt x="6" y="4"/>
                    </a:lnTo>
                    <a:lnTo>
                      <a:pt x="4" y="2"/>
                    </a:lnTo>
                    <a:lnTo>
                      <a:pt x="2"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3" name="Freeform 23">
                <a:extLst>
                  <a:ext uri="{FF2B5EF4-FFF2-40B4-BE49-F238E27FC236}">
                    <a16:creationId xmlns:a16="http://schemas.microsoft.com/office/drawing/2014/main" id="{E909C7F6-B22F-7D1C-375C-AA3734A0A155}"/>
                  </a:ext>
                </a:extLst>
              </p:cNvPr>
              <p:cNvSpPr>
                <a:spLocks/>
              </p:cNvSpPr>
              <p:nvPr/>
            </p:nvSpPr>
            <p:spPr bwMode="auto">
              <a:xfrm>
                <a:off x="3450" y="1624"/>
                <a:ext cx="81" cy="83"/>
              </a:xfrm>
              <a:custGeom>
                <a:avLst/>
                <a:gdLst>
                  <a:gd name="T0" fmla="*/ 77 w 81"/>
                  <a:gd name="T1" fmla="*/ 35 h 83"/>
                  <a:gd name="T2" fmla="*/ 73 w 81"/>
                  <a:gd name="T3" fmla="*/ 23 h 83"/>
                  <a:gd name="T4" fmla="*/ 67 w 81"/>
                  <a:gd name="T5" fmla="*/ 15 h 83"/>
                  <a:gd name="T6" fmla="*/ 58 w 81"/>
                  <a:gd name="T7" fmla="*/ 10 h 83"/>
                  <a:gd name="T8" fmla="*/ 48 w 81"/>
                  <a:gd name="T9" fmla="*/ 6 h 83"/>
                  <a:gd name="T10" fmla="*/ 39 w 81"/>
                  <a:gd name="T11" fmla="*/ 4 h 83"/>
                  <a:gd name="T12" fmla="*/ 35 w 81"/>
                  <a:gd name="T13" fmla="*/ 4 h 83"/>
                  <a:gd name="T14" fmla="*/ 29 w 81"/>
                  <a:gd name="T15" fmla="*/ 6 h 83"/>
                  <a:gd name="T16" fmla="*/ 44 w 81"/>
                  <a:gd name="T17" fmla="*/ 35 h 83"/>
                  <a:gd name="T18" fmla="*/ 48 w 81"/>
                  <a:gd name="T19" fmla="*/ 33 h 83"/>
                  <a:gd name="T20" fmla="*/ 52 w 81"/>
                  <a:gd name="T21" fmla="*/ 33 h 83"/>
                  <a:gd name="T22" fmla="*/ 58 w 81"/>
                  <a:gd name="T23" fmla="*/ 35 h 83"/>
                  <a:gd name="T24" fmla="*/ 64 w 81"/>
                  <a:gd name="T25" fmla="*/ 40 h 83"/>
                  <a:gd name="T26" fmla="*/ 66 w 81"/>
                  <a:gd name="T27" fmla="*/ 48 h 83"/>
                  <a:gd name="T28" fmla="*/ 62 w 81"/>
                  <a:gd name="T29" fmla="*/ 56 h 83"/>
                  <a:gd name="T30" fmla="*/ 54 w 81"/>
                  <a:gd name="T31" fmla="*/ 59 h 83"/>
                  <a:gd name="T32" fmla="*/ 46 w 81"/>
                  <a:gd name="T33" fmla="*/ 59 h 83"/>
                  <a:gd name="T34" fmla="*/ 41 w 81"/>
                  <a:gd name="T35" fmla="*/ 54 h 83"/>
                  <a:gd name="T36" fmla="*/ 39 w 81"/>
                  <a:gd name="T37" fmla="*/ 46 h 83"/>
                  <a:gd name="T38" fmla="*/ 2 w 81"/>
                  <a:gd name="T39" fmla="*/ 46 h 83"/>
                  <a:gd name="T40" fmla="*/ 6 w 81"/>
                  <a:gd name="T41" fmla="*/ 58 h 83"/>
                  <a:gd name="T42" fmla="*/ 10 w 81"/>
                  <a:gd name="T43" fmla="*/ 65 h 83"/>
                  <a:gd name="T44" fmla="*/ 18 w 81"/>
                  <a:gd name="T45" fmla="*/ 71 h 83"/>
                  <a:gd name="T46" fmla="*/ 27 w 81"/>
                  <a:gd name="T47" fmla="*/ 77 h 83"/>
                  <a:gd name="T48" fmla="*/ 37 w 81"/>
                  <a:gd name="T49" fmla="*/ 79 h 83"/>
                  <a:gd name="T50" fmla="*/ 48 w 81"/>
                  <a:gd name="T51" fmla="*/ 79 h 83"/>
                  <a:gd name="T52" fmla="*/ 58 w 81"/>
                  <a:gd name="T53" fmla="*/ 75 h 83"/>
                  <a:gd name="T54" fmla="*/ 67 w 81"/>
                  <a:gd name="T55" fmla="*/ 69 h 83"/>
                  <a:gd name="T56" fmla="*/ 73 w 81"/>
                  <a:gd name="T57" fmla="*/ 59 h 83"/>
                  <a:gd name="T58" fmla="*/ 77 w 81"/>
                  <a:gd name="T59" fmla="*/ 50 h 83"/>
                  <a:gd name="T60" fmla="*/ 81 w 81"/>
                  <a:gd name="T61" fmla="*/ 42 h 83"/>
                  <a:gd name="T62" fmla="*/ 79 w 81"/>
                  <a:gd name="T63" fmla="*/ 54 h 83"/>
                  <a:gd name="T64" fmla="*/ 73 w 81"/>
                  <a:gd name="T65" fmla="*/ 65 h 83"/>
                  <a:gd name="T66" fmla="*/ 66 w 81"/>
                  <a:gd name="T67" fmla="*/ 75 h 83"/>
                  <a:gd name="T68" fmla="*/ 56 w 81"/>
                  <a:gd name="T69" fmla="*/ 81 h 83"/>
                  <a:gd name="T70" fmla="*/ 44 w 81"/>
                  <a:gd name="T71" fmla="*/ 83 h 83"/>
                  <a:gd name="T72" fmla="*/ 33 w 81"/>
                  <a:gd name="T73" fmla="*/ 83 h 83"/>
                  <a:gd name="T74" fmla="*/ 21 w 81"/>
                  <a:gd name="T75" fmla="*/ 79 h 83"/>
                  <a:gd name="T76" fmla="*/ 10 w 81"/>
                  <a:gd name="T77" fmla="*/ 71 h 83"/>
                  <a:gd name="T78" fmla="*/ 4 w 81"/>
                  <a:gd name="T79" fmla="*/ 61 h 83"/>
                  <a:gd name="T80" fmla="*/ 0 w 81"/>
                  <a:gd name="T81" fmla="*/ 50 h 83"/>
                  <a:gd name="T82" fmla="*/ 0 w 81"/>
                  <a:gd name="T83" fmla="*/ 38 h 83"/>
                  <a:gd name="T84" fmla="*/ 2 w 81"/>
                  <a:gd name="T85" fmla="*/ 27 h 83"/>
                  <a:gd name="T86" fmla="*/ 8 w 81"/>
                  <a:gd name="T87" fmla="*/ 15 h 83"/>
                  <a:gd name="T88" fmla="*/ 18 w 81"/>
                  <a:gd name="T89" fmla="*/ 8 h 83"/>
                  <a:gd name="T90" fmla="*/ 27 w 81"/>
                  <a:gd name="T91" fmla="*/ 2 h 83"/>
                  <a:gd name="T92" fmla="*/ 41 w 81"/>
                  <a:gd name="T93" fmla="*/ 0 h 83"/>
                  <a:gd name="T94" fmla="*/ 52 w 81"/>
                  <a:gd name="T95" fmla="*/ 2 h 83"/>
                  <a:gd name="T96" fmla="*/ 64 w 81"/>
                  <a:gd name="T97" fmla="*/ 8 h 83"/>
                  <a:gd name="T98" fmla="*/ 71 w 81"/>
                  <a:gd name="T99" fmla="*/ 15 h 83"/>
                  <a:gd name="T100" fmla="*/ 77 w 81"/>
                  <a:gd name="T101" fmla="*/ 27 h 83"/>
                  <a:gd name="T102" fmla="*/ 81 w 81"/>
                  <a:gd name="T103" fmla="*/ 38 h 83"/>
                  <a:gd name="T104" fmla="*/ 77 w 81"/>
                  <a:gd name="T105" fmla="*/ 42 h 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1"/>
                  <a:gd name="T160" fmla="*/ 0 h 83"/>
                  <a:gd name="T161" fmla="*/ 81 w 81"/>
                  <a:gd name="T162" fmla="*/ 83 h 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1" h="83">
                    <a:moveTo>
                      <a:pt x="77" y="42"/>
                    </a:moveTo>
                    <a:lnTo>
                      <a:pt x="77" y="38"/>
                    </a:lnTo>
                    <a:lnTo>
                      <a:pt x="77" y="35"/>
                    </a:lnTo>
                    <a:lnTo>
                      <a:pt x="75" y="31"/>
                    </a:lnTo>
                    <a:lnTo>
                      <a:pt x="75" y="29"/>
                    </a:lnTo>
                    <a:lnTo>
                      <a:pt x="73" y="23"/>
                    </a:lnTo>
                    <a:lnTo>
                      <a:pt x="71" y="21"/>
                    </a:lnTo>
                    <a:lnTo>
                      <a:pt x="69" y="17"/>
                    </a:lnTo>
                    <a:lnTo>
                      <a:pt x="67" y="15"/>
                    </a:lnTo>
                    <a:lnTo>
                      <a:pt x="64" y="13"/>
                    </a:lnTo>
                    <a:lnTo>
                      <a:pt x="62" y="11"/>
                    </a:lnTo>
                    <a:lnTo>
                      <a:pt x="58" y="10"/>
                    </a:lnTo>
                    <a:lnTo>
                      <a:pt x="54" y="8"/>
                    </a:lnTo>
                    <a:lnTo>
                      <a:pt x="50" y="6"/>
                    </a:lnTo>
                    <a:lnTo>
                      <a:pt x="48" y="6"/>
                    </a:lnTo>
                    <a:lnTo>
                      <a:pt x="44" y="4"/>
                    </a:lnTo>
                    <a:lnTo>
                      <a:pt x="41" y="4"/>
                    </a:lnTo>
                    <a:lnTo>
                      <a:pt x="39" y="4"/>
                    </a:lnTo>
                    <a:lnTo>
                      <a:pt x="37" y="4"/>
                    </a:lnTo>
                    <a:lnTo>
                      <a:pt x="35" y="4"/>
                    </a:lnTo>
                    <a:lnTo>
                      <a:pt x="33" y="6"/>
                    </a:lnTo>
                    <a:lnTo>
                      <a:pt x="31" y="6"/>
                    </a:lnTo>
                    <a:lnTo>
                      <a:pt x="29" y="6"/>
                    </a:lnTo>
                    <a:lnTo>
                      <a:pt x="27" y="8"/>
                    </a:lnTo>
                    <a:lnTo>
                      <a:pt x="42" y="36"/>
                    </a:lnTo>
                    <a:lnTo>
                      <a:pt x="44" y="35"/>
                    </a:lnTo>
                    <a:lnTo>
                      <a:pt x="46" y="35"/>
                    </a:lnTo>
                    <a:lnTo>
                      <a:pt x="48" y="33"/>
                    </a:lnTo>
                    <a:lnTo>
                      <a:pt x="50" y="33"/>
                    </a:lnTo>
                    <a:lnTo>
                      <a:pt x="52" y="33"/>
                    </a:lnTo>
                    <a:lnTo>
                      <a:pt x="54" y="33"/>
                    </a:lnTo>
                    <a:lnTo>
                      <a:pt x="56" y="35"/>
                    </a:lnTo>
                    <a:lnTo>
                      <a:pt x="58" y="35"/>
                    </a:lnTo>
                    <a:lnTo>
                      <a:pt x="62" y="36"/>
                    </a:lnTo>
                    <a:lnTo>
                      <a:pt x="64" y="38"/>
                    </a:lnTo>
                    <a:lnTo>
                      <a:pt x="64" y="40"/>
                    </a:lnTo>
                    <a:lnTo>
                      <a:pt x="66" y="44"/>
                    </a:lnTo>
                    <a:lnTo>
                      <a:pt x="66" y="46"/>
                    </a:lnTo>
                    <a:lnTo>
                      <a:pt x="66" y="48"/>
                    </a:lnTo>
                    <a:lnTo>
                      <a:pt x="64" y="52"/>
                    </a:lnTo>
                    <a:lnTo>
                      <a:pt x="64" y="54"/>
                    </a:lnTo>
                    <a:lnTo>
                      <a:pt x="62" y="56"/>
                    </a:lnTo>
                    <a:lnTo>
                      <a:pt x="58" y="58"/>
                    </a:lnTo>
                    <a:lnTo>
                      <a:pt x="56" y="59"/>
                    </a:lnTo>
                    <a:lnTo>
                      <a:pt x="54" y="59"/>
                    </a:lnTo>
                    <a:lnTo>
                      <a:pt x="52" y="59"/>
                    </a:lnTo>
                    <a:lnTo>
                      <a:pt x="48" y="59"/>
                    </a:lnTo>
                    <a:lnTo>
                      <a:pt x="46" y="59"/>
                    </a:lnTo>
                    <a:lnTo>
                      <a:pt x="44" y="58"/>
                    </a:lnTo>
                    <a:lnTo>
                      <a:pt x="42" y="56"/>
                    </a:lnTo>
                    <a:lnTo>
                      <a:pt x="41" y="54"/>
                    </a:lnTo>
                    <a:lnTo>
                      <a:pt x="39" y="52"/>
                    </a:lnTo>
                    <a:lnTo>
                      <a:pt x="39" y="48"/>
                    </a:lnTo>
                    <a:lnTo>
                      <a:pt x="39" y="46"/>
                    </a:lnTo>
                    <a:lnTo>
                      <a:pt x="39" y="44"/>
                    </a:lnTo>
                    <a:lnTo>
                      <a:pt x="2" y="46"/>
                    </a:lnTo>
                    <a:lnTo>
                      <a:pt x="4" y="50"/>
                    </a:lnTo>
                    <a:lnTo>
                      <a:pt x="4" y="52"/>
                    </a:lnTo>
                    <a:lnTo>
                      <a:pt x="6" y="58"/>
                    </a:lnTo>
                    <a:lnTo>
                      <a:pt x="6" y="59"/>
                    </a:lnTo>
                    <a:lnTo>
                      <a:pt x="8" y="61"/>
                    </a:lnTo>
                    <a:lnTo>
                      <a:pt x="10" y="65"/>
                    </a:lnTo>
                    <a:lnTo>
                      <a:pt x="14" y="67"/>
                    </a:lnTo>
                    <a:lnTo>
                      <a:pt x="16" y="69"/>
                    </a:lnTo>
                    <a:lnTo>
                      <a:pt x="18" y="71"/>
                    </a:lnTo>
                    <a:lnTo>
                      <a:pt x="21" y="75"/>
                    </a:lnTo>
                    <a:lnTo>
                      <a:pt x="23" y="75"/>
                    </a:lnTo>
                    <a:lnTo>
                      <a:pt x="27" y="77"/>
                    </a:lnTo>
                    <a:lnTo>
                      <a:pt x="29" y="79"/>
                    </a:lnTo>
                    <a:lnTo>
                      <a:pt x="33" y="79"/>
                    </a:lnTo>
                    <a:lnTo>
                      <a:pt x="37" y="79"/>
                    </a:lnTo>
                    <a:lnTo>
                      <a:pt x="41" y="79"/>
                    </a:lnTo>
                    <a:lnTo>
                      <a:pt x="44" y="79"/>
                    </a:lnTo>
                    <a:lnTo>
                      <a:pt x="48" y="79"/>
                    </a:lnTo>
                    <a:lnTo>
                      <a:pt x="50" y="79"/>
                    </a:lnTo>
                    <a:lnTo>
                      <a:pt x="54" y="77"/>
                    </a:lnTo>
                    <a:lnTo>
                      <a:pt x="58" y="75"/>
                    </a:lnTo>
                    <a:lnTo>
                      <a:pt x="62" y="73"/>
                    </a:lnTo>
                    <a:lnTo>
                      <a:pt x="64" y="71"/>
                    </a:lnTo>
                    <a:lnTo>
                      <a:pt x="67" y="69"/>
                    </a:lnTo>
                    <a:lnTo>
                      <a:pt x="69" y="65"/>
                    </a:lnTo>
                    <a:lnTo>
                      <a:pt x="71" y="63"/>
                    </a:lnTo>
                    <a:lnTo>
                      <a:pt x="73" y="59"/>
                    </a:lnTo>
                    <a:lnTo>
                      <a:pt x="75" y="58"/>
                    </a:lnTo>
                    <a:lnTo>
                      <a:pt x="75" y="52"/>
                    </a:lnTo>
                    <a:lnTo>
                      <a:pt x="77" y="50"/>
                    </a:lnTo>
                    <a:lnTo>
                      <a:pt x="77" y="46"/>
                    </a:lnTo>
                    <a:lnTo>
                      <a:pt x="77" y="42"/>
                    </a:lnTo>
                    <a:lnTo>
                      <a:pt x="81" y="42"/>
                    </a:lnTo>
                    <a:lnTo>
                      <a:pt x="81" y="46"/>
                    </a:lnTo>
                    <a:lnTo>
                      <a:pt x="81" y="50"/>
                    </a:lnTo>
                    <a:lnTo>
                      <a:pt x="79" y="54"/>
                    </a:lnTo>
                    <a:lnTo>
                      <a:pt x="77" y="58"/>
                    </a:lnTo>
                    <a:lnTo>
                      <a:pt x="75" y="61"/>
                    </a:lnTo>
                    <a:lnTo>
                      <a:pt x="73" y="65"/>
                    </a:lnTo>
                    <a:lnTo>
                      <a:pt x="71" y="67"/>
                    </a:lnTo>
                    <a:lnTo>
                      <a:pt x="69" y="71"/>
                    </a:lnTo>
                    <a:lnTo>
                      <a:pt x="66" y="75"/>
                    </a:lnTo>
                    <a:lnTo>
                      <a:pt x="64" y="77"/>
                    </a:lnTo>
                    <a:lnTo>
                      <a:pt x="58" y="79"/>
                    </a:lnTo>
                    <a:lnTo>
                      <a:pt x="56" y="81"/>
                    </a:lnTo>
                    <a:lnTo>
                      <a:pt x="52" y="81"/>
                    </a:lnTo>
                    <a:lnTo>
                      <a:pt x="48" y="83"/>
                    </a:lnTo>
                    <a:lnTo>
                      <a:pt x="44" y="83"/>
                    </a:lnTo>
                    <a:lnTo>
                      <a:pt x="41" y="83"/>
                    </a:lnTo>
                    <a:lnTo>
                      <a:pt x="37" y="83"/>
                    </a:lnTo>
                    <a:lnTo>
                      <a:pt x="33" y="83"/>
                    </a:lnTo>
                    <a:lnTo>
                      <a:pt x="27" y="81"/>
                    </a:lnTo>
                    <a:lnTo>
                      <a:pt x="23" y="81"/>
                    </a:lnTo>
                    <a:lnTo>
                      <a:pt x="21" y="79"/>
                    </a:lnTo>
                    <a:lnTo>
                      <a:pt x="18" y="77"/>
                    </a:lnTo>
                    <a:lnTo>
                      <a:pt x="14" y="75"/>
                    </a:lnTo>
                    <a:lnTo>
                      <a:pt x="10" y="71"/>
                    </a:lnTo>
                    <a:lnTo>
                      <a:pt x="8" y="67"/>
                    </a:lnTo>
                    <a:lnTo>
                      <a:pt x="6" y="65"/>
                    </a:lnTo>
                    <a:lnTo>
                      <a:pt x="4" y="61"/>
                    </a:lnTo>
                    <a:lnTo>
                      <a:pt x="2" y="58"/>
                    </a:lnTo>
                    <a:lnTo>
                      <a:pt x="0" y="54"/>
                    </a:lnTo>
                    <a:lnTo>
                      <a:pt x="0" y="50"/>
                    </a:lnTo>
                    <a:lnTo>
                      <a:pt x="0" y="46"/>
                    </a:lnTo>
                    <a:lnTo>
                      <a:pt x="0" y="42"/>
                    </a:lnTo>
                    <a:lnTo>
                      <a:pt x="0" y="38"/>
                    </a:lnTo>
                    <a:lnTo>
                      <a:pt x="0" y="35"/>
                    </a:lnTo>
                    <a:lnTo>
                      <a:pt x="0" y="31"/>
                    </a:lnTo>
                    <a:lnTo>
                      <a:pt x="2" y="27"/>
                    </a:lnTo>
                    <a:lnTo>
                      <a:pt x="4" y="23"/>
                    </a:lnTo>
                    <a:lnTo>
                      <a:pt x="6" y="19"/>
                    </a:lnTo>
                    <a:lnTo>
                      <a:pt x="8" y="15"/>
                    </a:lnTo>
                    <a:lnTo>
                      <a:pt x="10" y="13"/>
                    </a:lnTo>
                    <a:lnTo>
                      <a:pt x="14" y="11"/>
                    </a:lnTo>
                    <a:lnTo>
                      <a:pt x="18" y="8"/>
                    </a:lnTo>
                    <a:lnTo>
                      <a:pt x="21" y="6"/>
                    </a:lnTo>
                    <a:lnTo>
                      <a:pt x="23" y="4"/>
                    </a:lnTo>
                    <a:lnTo>
                      <a:pt x="27" y="2"/>
                    </a:lnTo>
                    <a:lnTo>
                      <a:pt x="33" y="2"/>
                    </a:lnTo>
                    <a:lnTo>
                      <a:pt x="37" y="2"/>
                    </a:lnTo>
                    <a:lnTo>
                      <a:pt x="41" y="0"/>
                    </a:lnTo>
                    <a:lnTo>
                      <a:pt x="44" y="2"/>
                    </a:lnTo>
                    <a:lnTo>
                      <a:pt x="48" y="2"/>
                    </a:lnTo>
                    <a:lnTo>
                      <a:pt x="52" y="2"/>
                    </a:lnTo>
                    <a:lnTo>
                      <a:pt x="56" y="4"/>
                    </a:lnTo>
                    <a:lnTo>
                      <a:pt x="58" y="6"/>
                    </a:lnTo>
                    <a:lnTo>
                      <a:pt x="64" y="8"/>
                    </a:lnTo>
                    <a:lnTo>
                      <a:pt x="66" y="11"/>
                    </a:lnTo>
                    <a:lnTo>
                      <a:pt x="69" y="13"/>
                    </a:lnTo>
                    <a:lnTo>
                      <a:pt x="71" y="15"/>
                    </a:lnTo>
                    <a:lnTo>
                      <a:pt x="73" y="19"/>
                    </a:lnTo>
                    <a:lnTo>
                      <a:pt x="75" y="23"/>
                    </a:lnTo>
                    <a:lnTo>
                      <a:pt x="77" y="27"/>
                    </a:lnTo>
                    <a:lnTo>
                      <a:pt x="79" y="31"/>
                    </a:lnTo>
                    <a:lnTo>
                      <a:pt x="81" y="35"/>
                    </a:lnTo>
                    <a:lnTo>
                      <a:pt x="81" y="38"/>
                    </a:lnTo>
                    <a:lnTo>
                      <a:pt x="81" y="42"/>
                    </a:lnTo>
                    <a:lnTo>
                      <a:pt x="7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4" name="Freeform 24">
                <a:extLst>
                  <a:ext uri="{FF2B5EF4-FFF2-40B4-BE49-F238E27FC236}">
                    <a16:creationId xmlns:a16="http://schemas.microsoft.com/office/drawing/2014/main" id="{E680509E-76B3-38F3-1FF6-AFA1C33A1C3B}"/>
                  </a:ext>
                </a:extLst>
              </p:cNvPr>
              <p:cNvSpPr>
                <a:spLocks/>
              </p:cNvSpPr>
              <p:nvPr/>
            </p:nvSpPr>
            <p:spPr bwMode="auto">
              <a:xfrm>
                <a:off x="3492" y="1660"/>
                <a:ext cx="18" cy="20"/>
              </a:xfrm>
              <a:custGeom>
                <a:avLst/>
                <a:gdLst>
                  <a:gd name="T0" fmla="*/ 18 w 18"/>
                  <a:gd name="T1" fmla="*/ 10 h 20"/>
                  <a:gd name="T2" fmla="*/ 18 w 18"/>
                  <a:gd name="T3" fmla="*/ 6 h 20"/>
                  <a:gd name="T4" fmla="*/ 16 w 18"/>
                  <a:gd name="T5" fmla="*/ 4 h 20"/>
                  <a:gd name="T6" fmla="*/ 14 w 18"/>
                  <a:gd name="T7" fmla="*/ 2 h 20"/>
                  <a:gd name="T8" fmla="*/ 12 w 18"/>
                  <a:gd name="T9" fmla="*/ 0 h 20"/>
                  <a:gd name="T10" fmla="*/ 10 w 18"/>
                  <a:gd name="T11" fmla="*/ 0 h 20"/>
                  <a:gd name="T12" fmla="*/ 6 w 18"/>
                  <a:gd name="T13" fmla="*/ 0 h 20"/>
                  <a:gd name="T14" fmla="*/ 4 w 18"/>
                  <a:gd name="T15" fmla="*/ 2 h 20"/>
                  <a:gd name="T16" fmla="*/ 2 w 18"/>
                  <a:gd name="T17" fmla="*/ 2 h 20"/>
                  <a:gd name="T18" fmla="*/ 2 w 18"/>
                  <a:gd name="T19" fmla="*/ 4 h 20"/>
                  <a:gd name="T20" fmla="*/ 0 w 18"/>
                  <a:gd name="T21" fmla="*/ 6 h 20"/>
                  <a:gd name="T22" fmla="*/ 0 w 18"/>
                  <a:gd name="T23" fmla="*/ 8 h 20"/>
                  <a:gd name="T24" fmla="*/ 0 w 18"/>
                  <a:gd name="T25" fmla="*/ 10 h 20"/>
                  <a:gd name="T26" fmla="*/ 0 w 18"/>
                  <a:gd name="T27" fmla="*/ 12 h 20"/>
                  <a:gd name="T28" fmla="*/ 2 w 18"/>
                  <a:gd name="T29" fmla="*/ 16 h 20"/>
                  <a:gd name="T30" fmla="*/ 4 w 18"/>
                  <a:gd name="T31" fmla="*/ 18 h 20"/>
                  <a:gd name="T32" fmla="*/ 8 w 18"/>
                  <a:gd name="T33" fmla="*/ 20 h 20"/>
                  <a:gd name="T34" fmla="*/ 6 w 18"/>
                  <a:gd name="T35" fmla="*/ 18 h 20"/>
                  <a:gd name="T36" fmla="*/ 4 w 18"/>
                  <a:gd name="T37" fmla="*/ 16 h 20"/>
                  <a:gd name="T38" fmla="*/ 4 w 18"/>
                  <a:gd name="T39" fmla="*/ 14 h 20"/>
                  <a:gd name="T40" fmla="*/ 2 w 18"/>
                  <a:gd name="T41" fmla="*/ 12 h 20"/>
                  <a:gd name="T42" fmla="*/ 2 w 18"/>
                  <a:gd name="T43" fmla="*/ 12 h 20"/>
                  <a:gd name="T44" fmla="*/ 4 w 18"/>
                  <a:gd name="T45" fmla="*/ 10 h 20"/>
                  <a:gd name="T46" fmla="*/ 4 w 18"/>
                  <a:gd name="T47" fmla="*/ 8 h 20"/>
                  <a:gd name="T48" fmla="*/ 4 w 18"/>
                  <a:gd name="T49" fmla="*/ 6 h 20"/>
                  <a:gd name="T50" fmla="*/ 6 w 18"/>
                  <a:gd name="T51" fmla="*/ 4 h 20"/>
                  <a:gd name="T52" fmla="*/ 8 w 18"/>
                  <a:gd name="T53" fmla="*/ 4 h 20"/>
                  <a:gd name="T54" fmla="*/ 10 w 18"/>
                  <a:gd name="T55" fmla="*/ 4 h 20"/>
                  <a:gd name="T56" fmla="*/ 12 w 18"/>
                  <a:gd name="T57" fmla="*/ 4 h 20"/>
                  <a:gd name="T58" fmla="*/ 14 w 18"/>
                  <a:gd name="T59" fmla="*/ 4 h 20"/>
                  <a:gd name="T60" fmla="*/ 14 w 18"/>
                  <a:gd name="T61" fmla="*/ 6 h 20"/>
                  <a:gd name="T62" fmla="*/ 16 w 18"/>
                  <a:gd name="T63" fmla="*/ 6 h 20"/>
                  <a:gd name="T64" fmla="*/ 18 w 18"/>
                  <a:gd name="T65" fmla="*/ 10 h 20"/>
                  <a:gd name="T66" fmla="*/ 18 w 18"/>
                  <a:gd name="T67" fmla="*/ 10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20"/>
                  <a:gd name="T104" fmla="*/ 18 w 18"/>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20">
                    <a:moveTo>
                      <a:pt x="18" y="10"/>
                    </a:moveTo>
                    <a:lnTo>
                      <a:pt x="18" y="6"/>
                    </a:lnTo>
                    <a:lnTo>
                      <a:pt x="16" y="4"/>
                    </a:lnTo>
                    <a:lnTo>
                      <a:pt x="14" y="2"/>
                    </a:lnTo>
                    <a:lnTo>
                      <a:pt x="12" y="0"/>
                    </a:lnTo>
                    <a:lnTo>
                      <a:pt x="10" y="0"/>
                    </a:lnTo>
                    <a:lnTo>
                      <a:pt x="6" y="0"/>
                    </a:lnTo>
                    <a:lnTo>
                      <a:pt x="4" y="2"/>
                    </a:lnTo>
                    <a:lnTo>
                      <a:pt x="2" y="2"/>
                    </a:lnTo>
                    <a:lnTo>
                      <a:pt x="2" y="4"/>
                    </a:lnTo>
                    <a:lnTo>
                      <a:pt x="0" y="6"/>
                    </a:lnTo>
                    <a:lnTo>
                      <a:pt x="0" y="8"/>
                    </a:lnTo>
                    <a:lnTo>
                      <a:pt x="0" y="10"/>
                    </a:lnTo>
                    <a:lnTo>
                      <a:pt x="0" y="12"/>
                    </a:lnTo>
                    <a:lnTo>
                      <a:pt x="2" y="16"/>
                    </a:lnTo>
                    <a:lnTo>
                      <a:pt x="4" y="18"/>
                    </a:lnTo>
                    <a:lnTo>
                      <a:pt x="8" y="20"/>
                    </a:lnTo>
                    <a:lnTo>
                      <a:pt x="6" y="18"/>
                    </a:lnTo>
                    <a:lnTo>
                      <a:pt x="4" y="16"/>
                    </a:lnTo>
                    <a:lnTo>
                      <a:pt x="4" y="14"/>
                    </a:lnTo>
                    <a:lnTo>
                      <a:pt x="2" y="12"/>
                    </a:lnTo>
                    <a:lnTo>
                      <a:pt x="4" y="10"/>
                    </a:lnTo>
                    <a:lnTo>
                      <a:pt x="4" y="8"/>
                    </a:lnTo>
                    <a:lnTo>
                      <a:pt x="4" y="6"/>
                    </a:lnTo>
                    <a:lnTo>
                      <a:pt x="6" y="4"/>
                    </a:lnTo>
                    <a:lnTo>
                      <a:pt x="8" y="4"/>
                    </a:lnTo>
                    <a:lnTo>
                      <a:pt x="10" y="4"/>
                    </a:lnTo>
                    <a:lnTo>
                      <a:pt x="12" y="4"/>
                    </a:lnTo>
                    <a:lnTo>
                      <a:pt x="14" y="4"/>
                    </a:lnTo>
                    <a:lnTo>
                      <a:pt x="14" y="6"/>
                    </a:lnTo>
                    <a:lnTo>
                      <a:pt x="16" y="6"/>
                    </a:lnTo>
                    <a:lnTo>
                      <a:pt x="1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5" name="Freeform 25">
                <a:extLst>
                  <a:ext uri="{FF2B5EF4-FFF2-40B4-BE49-F238E27FC236}">
                    <a16:creationId xmlns:a16="http://schemas.microsoft.com/office/drawing/2014/main" id="{C383F63E-66C6-981E-5E46-065C3700FC19}"/>
                  </a:ext>
                </a:extLst>
              </p:cNvPr>
              <p:cNvSpPr>
                <a:spLocks/>
              </p:cNvSpPr>
              <p:nvPr/>
            </p:nvSpPr>
            <p:spPr bwMode="auto">
              <a:xfrm>
                <a:off x="3414" y="1593"/>
                <a:ext cx="46" cy="75"/>
              </a:xfrm>
              <a:custGeom>
                <a:avLst/>
                <a:gdLst>
                  <a:gd name="T0" fmla="*/ 4 w 46"/>
                  <a:gd name="T1" fmla="*/ 75 h 75"/>
                  <a:gd name="T2" fmla="*/ 2 w 46"/>
                  <a:gd name="T3" fmla="*/ 75 h 75"/>
                  <a:gd name="T4" fmla="*/ 2 w 46"/>
                  <a:gd name="T5" fmla="*/ 73 h 75"/>
                  <a:gd name="T6" fmla="*/ 0 w 46"/>
                  <a:gd name="T7" fmla="*/ 71 h 75"/>
                  <a:gd name="T8" fmla="*/ 0 w 46"/>
                  <a:gd name="T9" fmla="*/ 67 h 75"/>
                  <a:gd name="T10" fmla="*/ 0 w 46"/>
                  <a:gd name="T11" fmla="*/ 64 h 75"/>
                  <a:gd name="T12" fmla="*/ 0 w 46"/>
                  <a:gd name="T13" fmla="*/ 58 h 75"/>
                  <a:gd name="T14" fmla="*/ 0 w 46"/>
                  <a:gd name="T15" fmla="*/ 52 h 75"/>
                  <a:gd name="T16" fmla="*/ 2 w 46"/>
                  <a:gd name="T17" fmla="*/ 46 h 75"/>
                  <a:gd name="T18" fmla="*/ 4 w 46"/>
                  <a:gd name="T19" fmla="*/ 41 h 75"/>
                  <a:gd name="T20" fmla="*/ 6 w 46"/>
                  <a:gd name="T21" fmla="*/ 33 h 75"/>
                  <a:gd name="T22" fmla="*/ 7 w 46"/>
                  <a:gd name="T23" fmla="*/ 27 h 75"/>
                  <a:gd name="T24" fmla="*/ 11 w 46"/>
                  <a:gd name="T25" fmla="*/ 21 h 75"/>
                  <a:gd name="T26" fmla="*/ 17 w 46"/>
                  <a:gd name="T27" fmla="*/ 16 h 75"/>
                  <a:gd name="T28" fmla="*/ 23 w 46"/>
                  <a:gd name="T29" fmla="*/ 10 h 75"/>
                  <a:gd name="T30" fmla="*/ 30 w 46"/>
                  <a:gd name="T31" fmla="*/ 4 h 75"/>
                  <a:gd name="T32" fmla="*/ 38 w 46"/>
                  <a:gd name="T33" fmla="*/ 0 h 75"/>
                  <a:gd name="T34" fmla="*/ 38 w 46"/>
                  <a:gd name="T35" fmla="*/ 0 h 75"/>
                  <a:gd name="T36" fmla="*/ 40 w 46"/>
                  <a:gd name="T37" fmla="*/ 0 h 75"/>
                  <a:gd name="T38" fmla="*/ 40 w 46"/>
                  <a:gd name="T39" fmla="*/ 0 h 75"/>
                  <a:gd name="T40" fmla="*/ 42 w 46"/>
                  <a:gd name="T41" fmla="*/ 0 h 75"/>
                  <a:gd name="T42" fmla="*/ 42 w 46"/>
                  <a:gd name="T43" fmla="*/ 0 h 75"/>
                  <a:gd name="T44" fmla="*/ 44 w 46"/>
                  <a:gd name="T45" fmla="*/ 0 h 75"/>
                  <a:gd name="T46" fmla="*/ 44 w 46"/>
                  <a:gd name="T47" fmla="*/ 0 h 75"/>
                  <a:gd name="T48" fmla="*/ 44 w 46"/>
                  <a:gd name="T49" fmla="*/ 2 h 75"/>
                  <a:gd name="T50" fmla="*/ 46 w 46"/>
                  <a:gd name="T51" fmla="*/ 2 h 75"/>
                  <a:gd name="T52" fmla="*/ 46 w 46"/>
                  <a:gd name="T53" fmla="*/ 4 h 75"/>
                  <a:gd name="T54" fmla="*/ 46 w 46"/>
                  <a:gd name="T55" fmla="*/ 6 h 75"/>
                  <a:gd name="T56" fmla="*/ 44 w 46"/>
                  <a:gd name="T57" fmla="*/ 10 h 75"/>
                  <a:gd name="T58" fmla="*/ 42 w 46"/>
                  <a:gd name="T59" fmla="*/ 10 h 75"/>
                  <a:gd name="T60" fmla="*/ 40 w 46"/>
                  <a:gd name="T61" fmla="*/ 10 h 75"/>
                  <a:gd name="T62" fmla="*/ 38 w 46"/>
                  <a:gd name="T63" fmla="*/ 12 h 75"/>
                  <a:gd name="T64" fmla="*/ 36 w 46"/>
                  <a:gd name="T65" fmla="*/ 12 h 75"/>
                  <a:gd name="T66" fmla="*/ 34 w 46"/>
                  <a:gd name="T67" fmla="*/ 14 h 75"/>
                  <a:gd name="T68" fmla="*/ 32 w 46"/>
                  <a:gd name="T69" fmla="*/ 14 h 75"/>
                  <a:gd name="T70" fmla="*/ 30 w 46"/>
                  <a:gd name="T71" fmla="*/ 16 h 75"/>
                  <a:gd name="T72" fmla="*/ 29 w 46"/>
                  <a:gd name="T73" fmla="*/ 18 h 75"/>
                  <a:gd name="T74" fmla="*/ 27 w 46"/>
                  <a:gd name="T75" fmla="*/ 18 h 75"/>
                  <a:gd name="T76" fmla="*/ 25 w 46"/>
                  <a:gd name="T77" fmla="*/ 19 h 75"/>
                  <a:gd name="T78" fmla="*/ 23 w 46"/>
                  <a:gd name="T79" fmla="*/ 21 h 75"/>
                  <a:gd name="T80" fmla="*/ 21 w 46"/>
                  <a:gd name="T81" fmla="*/ 23 h 75"/>
                  <a:gd name="T82" fmla="*/ 19 w 46"/>
                  <a:gd name="T83" fmla="*/ 25 h 75"/>
                  <a:gd name="T84" fmla="*/ 17 w 46"/>
                  <a:gd name="T85" fmla="*/ 27 h 75"/>
                  <a:gd name="T86" fmla="*/ 15 w 46"/>
                  <a:gd name="T87" fmla="*/ 29 h 75"/>
                  <a:gd name="T88" fmla="*/ 13 w 46"/>
                  <a:gd name="T89" fmla="*/ 31 h 75"/>
                  <a:gd name="T90" fmla="*/ 9 w 46"/>
                  <a:gd name="T91" fmla="*/ 35 h 75"/>
                  <a:gd name="T92" fmla="*/ 7 w 46"/>
                  <a:gd name="T93" fmla="*/ 41 h 75"/>
                  <a:gd name="T94" fmla="*/ 7 w 46"/>
                  <a:gd name="T95" fmla="*/ 44 h 75"/>
                  <a:gd name="T96" fmla="*/ 6 w 46"/>
                  <a:gd name="T97" fmla="*/ 50 h 75"/>
                  <a:gd name="T98" fmla="*/ 4 w 46"/>
                  <a:gd name="T99" fmla="*/ 54 h 75"/>
                  <a:gd name="T100" fmla="*/ 4 w 46"/>
                  <a:gd name="T101" fmla="*/ 60 h 75"/>
                  <a:gd name="T102" fmla="*/ 4 w 46"/>
                  <a:gd name="T103" fmla="*/ 64 h 75"/>
                  <a:gd name="T104" fmla="*/ 4 w 46"/>
                  <a:gd name="T105" fmla="*/ 67 h 75"/>
                  <a:gd name="T106" fmla="*/ 4 w 46"/>
                  <a:gd name="T107" fmla="*/ 69 h 75"/>
                  <a:gd name="T108" fmla="*/ 4 w 46"/>
                  <a:gd name="T109" fmla="*/ 73 h 75"/>
                  <a:gd name="T110" fmla="*/ 4 w 46"/>
                  <a:gd name="T111" fmla="*/ 75 h 75"/>
                  <a:gd name="T112" fmla="*/ 4 w 46"/>
                  <a:gd name="T113" fmla="*/ 75 h 75"/>
                  <a:gd name="T114" fmla="*/ 4 w 46"/>
                  <a:gd name="T115" fmla="*/ 75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6"/>
                  <a:gd name="T175" fmla="*/ 0 h 75"/>
                  <a:gd name="T176" fmla="*/ 46 w 46"/>
                  <a:gd name="T177" fmla="*/ 75 h 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6" h="75">
                    <a:moveTo>
                      <a:pt x="4" y="75"/>
                    </a:moveTo>
                    <a:lnTo>
                      <a:pt x="2" y="75"/>
                    </a:lnTo>
                    <a:lnTo>
                      <a:pt x="2" y="73"/>
                    </a:lnTo>
                    <a:lnTo>
                      <a:pt x="0" y="71"/>
                    </a:lnTo>
                    <a:lnTo>
                      <a:pt x="0" y="67"/>
                    </a:lnTo>
                    <a:lnTo>
                      <a:pt x="0" y="64"/>
                    </a:lnTo>
                    <a:lnTo>
                      <a:pt x="0" y="58"/>
                    </a:lnTo>
                    <a:lnTo>
                      <a:pt x="0" y="52"/>
                    </a:lnTo>
                    <a:lnTo>
                      <a:pt x="2" y="46"/>
                    </a:lnTo>
                    <a:lnTo>
                      <a:pt x="4" y="41"/>
                    </a:lnTo>
                    <a:lnTo>
                      <a:pt x="6" y="33"/>
                    </a:lnTo>
                    <a:lnTo>
                      <a:pt x="7" y="27"/>
                    </a:lnTo>
                    <a:lnTo>
                      <a:pt x="11" y="21"/>
                    </a:lnTo>
                    <a:lnTo>
                      <a:pt x="17" y="16"/>
                    </a:lnTo>
                    <a:lnTo>
                      <a:pt x="23" y="10"/>
                    </a:lnTo>
                    <a:lnTo>
                      <a:pt x="30" y="4"/>
                    </a:lnTo>
                    <a:lnTo>
                      <a:pt x="38" y="0"/>
                    </a:lnTo>
                    <a:lnTo>
                      <a:pt x="40" y="0"/>
                    </a:lnTo>
                    <a:lnTo>
                      <a:pt x="42" y="0"/>
                    </a:lnTo>
                    <a:lnTo>
                      <a:pt x="44" y="0"/>
                    </a:lnTo>
                    <a:lnTo>
                      <a:pt x="44" y="2"/>
                    </a:lnTo>
                    <a:lnTo>
                      <a:pt x="46" y="2"/>
                    </a:lnTo>
                    <a:lnTo>
                      <a:pt x="46" y="4"/>
                    </a:lnTo>
                    <a:lnTo>
                      <a:pt x="46" y="6"/>
                    </a:lnTo>
                    <a:lnTo>
                      <a:pt x="44" y="10"/>
                    </a:lnTo>
                    <a:lnTo>
                      <a:pt x="42" y="10"/>
                    </a:lnTo>
                    <a:lnTo>
                      <a:pt x="40" y="10"/>
                    </a:lnTo>
                    <a:lnTo>
                      <a:pt x="38" y="12"/>
                    </a:lnTo>
                    <a:lnTo>
                      <a:pt x="36" y="12"/>
                    </a:lnTo>
                    <a:lnTo>
                      <a:pt x="34" y="14"/>
                    </a:lnTo>
                    <a:lnTo>
                      <a:pt x="32" y="14"/>
                    </a:lnTo>
                    <a:lnTo>
                      <a:pt x="30" y="16"/>
                    </a:lnTo>
                    <a:lnTo>
                      <a:pt x="29" y="18"/>
                    </a:lnTo>
                    <a:lnTo>
                      <a:pt x="27" y="18"/>
                    </a:lnTo>
                    <a:lnTo>
                      <a:pt x="25" y="19"/>
                    </a:lnTo>
                    <a:lnTo>
                      <a:pt x="23" y="21"/>
                    </a:lnTo>
                    <a:lnTo>
                      <a:pt x="21" y="23"/>
                    </a:lnTo>
                    <a:lnTo>
                      <a:pt x="19" y="25"/>
                    </a:lnTo>
                    <a:lnTo>
                      <a:pt x="17" y="27"/>
                    </a:lnTo>
                    <a:lnTo>
                      <a:pt x="15" y="29"/>
                    </a:lnTo>
                    <a:lnTo>
                      <a:pt x="13" y="31"/>
                    </a:lnTo>
                    <a:lnTo>
                      <a:pt x="9" y="35"/>
                    </a:lnTo>
                    <a:lnTo>
                      <a:pt x="7" y="41"/>
                    </a:lnTo>
                    <a:lnTo>
                      <a:pt x="7" y="44"/>
                    </a:lnTo>
                    <a:lnTo>
                      <a:pt x="6" y="50"/>
                    </a:lnTo>
                    <a:lnTo>
                      <a:pt x="4" y="54"/>
                    </a:lnTo>
                    <a:lnTo>
                      <a:pt x="4" y="60"/>
                    </a:lnTo>
                    <a:lnTo>
                      <a:pt x="4" y="64"/>
                    </a:lnTo>
                    <a:lnTo>
                      <a:pt x="4" y="67"/>
                    </a:lnTo>
                    <a:lnTo>
                      <a:pt x="4" y="69"/>
                    </a:lnTo>
                    <a:lnTo>
                      <a:pt x="4" y="73"/>
                    </a:lnTo>
                    <a:lnTo>
                      <a:pt x="4"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6" name="Freeform 26">
                <a:extLst>
                  <a:ext uri="{FF2B5EF4-FFF2-40B4-BE49-F238E27FC236}">
                    <a16:creationId xmlns:a16="http://schemas.microsoft.com/office/drawing/2014/main" id="{EF5C347C-3B34-0351-0080-431EBC08683B}"/>
                  </a:ext>
                </a:extLst>
              </p:cNvPr>
              <p:cNvSpPr>
                <a:spLocks/>
              </p:cNvSpPr>
              <p:nvPr/>
            </p:nvSpPr>
            <p:spPr bwMode="auto">
              <a:xfrm>
                <a:off x="3421" y="1603"/>
                <a:ext cx="45" cy="65"/>
              </a:xfrm>
              <a:custGeom>
                <a:avLst/>
                <a:gdLst>
                  <a:gd name="T0" fmla="*/ 2 w 45"/>
                  <a:gd name="T1" fmla="*/ 65 h 65"/>
                  <a:gd name="T2" fmla="*/ 2 w 45"/>
                  <a:gd name="T3" fmla="*/ 65 h 65"/>
                  <a:gd name="T4" fmla="*/ 2 w 45"/>
                  <a:gd name="T5" fmla="*/ 63 h 65"/>
                  <a:gd name="T6" fmla="*/ 0 w 45"/>
                  <a:gd name="T7" fmla="*/ 61 h 65"/>
                  <a:gd name="T8" fmla="*/ 0 w 45"/>
                  <a:gd name="T9" fmla="*/ 57 h 65"/>
                  <a:gd name="T10" fmla="*/ 0 w 45"/>
                  <a:gd name="T11" fmla="*/ 54 h 65"/>
                  <a:gd name="T12" fmla="*/ 0 w 45"/>
                  <a:gd name="T13" fmla="*/ 50 h 65"/>
                  <a:gd name="T14" fmla="*/ 2 w 45"/>
                  <a:gd name="T15" fmla="*/ 44 h 65"/>
                  <a:gd name="T16" fmla="*/ 2 w 45"/>
                  <a:gd name="T17" fmla="*/ 40 h 65"/>
                  <a:gd name="T18" fmla="*/ 4 w 45"/>
                  <a:gd name="T19" fmla="*/ 34 h 65"/>
                  <a:gd name="T20" fmla="*/ 6 w 45"/>
                  <a:gd name="T21" fmla="*/ 29 h 65"/>
                  <a:gd name="T22" fmla="*/ 10 w 45"/>
                  <a:gd name="T23" fmla="*/ 23 h 65"/>
                  <a:gd name="T24" fmla="*/ 14 w 45"/>
                  <a:gd name="T25" fmla="*/ 17 h 65"/>
                  <a:gd name="T26" fmla="*/ 18 w 45"/>
                  <a:gd name="T27" fmla="*/ 13 h 65"/>
                  <a:gd name="T28" fmla="*/ 23 w 45"/>
                  <a:gd name="T29" fmla="*/ 9 h 65"/>
                  <a:gd name="T30" fmla="*/ 29 w 45"/>
                  <a:gd name="T31" fmla="*/ 6 h 65"/>
                  <a:gd name="T32" fmla="*/ 35 w 45"/>
                  <a:gd name="T33" fmla="*/ 2 h 65"/>
                  <a:gd name="T34" fmla="*/ 37 w 45"/>
                  <a:gd name="T35" fmla="*/ 2 h 65"/>
                  <a:gd name="T36" fmla="*/ 37 w 45"/>
                  <a:gd name="T37" fmla="*/ 2 h 65"/>
                  <a:gd name="T38" fmla="*/ 39 w 45"/>
                  <a:gd name="T39" fmla="*/ 0 h 65"/>
                  <a:gd name="T40" fmla="*/ 41 w 45"/>
                  <a:gd name="T41" fmla="*/ 0 h 65"/>
                  <a:gd name="T42" fmla="*/ 43 w 45"/>
                  <a:gd name="T43" fmla="*/ 2 h 65"/>
                  <a:gd name="T44" fmla="*/ 43 w 45"/>
                  <a:gd name="T45" fmla="*/ 2 h 65"/>
                  <a:gd name="T46" fmla="*/ 43 w 45"/>
                  <a:gd name="T47" fmla="*/ 2 h 65"/>
                  <a:gd name="T48" fmla="*/ 45 w 45"/>
                  <a:gd name="T49" fmla="*/ 4 h 65"/>
                  <a:gd name="T50" fmla="*/ 45 w 45"/>
                  <a:gd name="T51" fmla="*/ 6 h 65"/>
                  <a:gd name="T52" fmla="*/ 43 w 45"/>
                  <a:gd name="T53" fmla="*/ 8 h 65"/>
                  <a:gd name="T54" fmla="*/ 43 w 45"/>
                  <a:gd name="T55" fmla="*/ 8 h 65"/>
                  <a:gd name="T56" fmla="*/ 39 w 45"/>
                  <a:gd name="T57" fmla="*/ 8 h 65"/>
                  <a:gd name="T58" fmla="*/ 37 w 45"/>
                  <a:gd name="T59" fmla="*/ 9 h 65"/>
                  <a:gd name="T60" fmla="*/ 37 w 45"/>
                  <a:gd name="T61" fmla="*/ 9 h 65"/>
                  <a:gd name="T62" fmla="*/ 35 w 45"/>
                  <a:gd name="T63" fmla="*/ 11 h 65"/>
                  <a:gd name="T64" fmla="*/ 33 w 45"/>
                  <a:gd name="T65" fmla="*/ 11 h 65"/>
                  <a:gd name="T66" fmla="*/ 31 w 45"/>
                  <a:gd name="T67" fmla="*/ 11 h 65"/>
                  <a:gd name="T68" fmla="*/ 29 w 45"/>
                  <a:gd name="T69" fmla="*/ 13 h 65"/>
                  <a:gd name="T70" fmla="*/ 27 w 45"/>
                  <a:gd name="T71" fmla="*/ 13 h 65"/>
                  <a:gd name="T72" fmla="*/ 25 w 45"/>
                  <a:gd name="T73" fmla="*/ 15 h 65"/>
                  <a:gd name="T74" fmla="*/ 23 w 45"/>
                  <a:gd name="T75" fmla="*/ 17 h 65"/>
                  <a:gd name="T76" fmla="*/ 23 w 45"/>
                  <a:gd name="T77" fmla="*/ 17 h 65"/>
                  <a:gd name="T78" fmla="*/ 22 w 45"/>
                  <a:gd name="T79" fmla="*/ 19 h 65"/>
                  <a:gd name="T80" fmla="*/ 20 w 45"/>
                  <a:gd name="T81" fmla="*/ 21 h 65"/>
                  <a:gd name="T82" fmla="*/ 18 w 45"/>
                  <a:gd name="T83" fmla="*/ 23 h 65"/>
                  <a:gd name="T84" fmla="*/ 16 w 45"/>
                  <a:gd name="T85" fmla="*/ 25 h 65"/>
                  <a:gd name="T86" fmla="*/ 14 w 45"/>
                  <a:gd name="T87" fmla="*/ 29 h 65"/>
                  <a:gd name="T88" fmla="*/ 10 w 45"/>
                  <a:gd name="T89" fmla="*/ 31 h 65"/>
                  <a:gd name="T90" fmla="*/ 8 w 45"/>
                  <a:gd name="T91" fmla="*/ 34 h 65"/>
                  <a:gd name="T92" fmla="*/ 6 w 45"/>
                  <a:gd name="T93" fmla="*/ 38 h 65"/>
                  <a:gd name="T94" fmla="*/ 6 w 45"/>
                  <a:gd name="T95" fmla="*/ 42 h 65"/>
                  <a:gd name="T96" fmla="*/ 4 w 45"/>
                  <a:gd name="T97" fmla="*/ 48 h 65"/>
                  <a:gd name="T98" fmla="*/ 4 w 45"/>
                  <a:gd name="T99" fmla="*/ 52 h 65"/>
                  <a:gd name="T100" fmla="*/ 4 w 45"/>
                  <a:gd name="T101" fmla="*/ 54 h 65"/>
                  <a:gd name="T102" fmla="*/ 4 w 45"/>
                  <a:gd name="T103" fmla="*/ 57 h 65"/>
                  <a:gd name="T104" fmla="*/ 4 w 45"/>
                  <a:gd name="T105" fmla="*/ 59 h 65"/>
                  <a:gd name="T106" fmla="*/ 4 w 45"/>
                  <a:gd name="T107" fmla="*/ 63 h 65"/>
                  <a:gd name="T108" fmla="*/ 4 w 45"/>
                  <a:gd name="T109" fmla="*/ 65 h 65"/>
                  <a:gd name="T110" fmla="*/ 2 w 45"/>
                  <a:gd name="T111" fmla="*/ 65 h 65"/>
                  <a:gd name="T112" fmla="*/ 2 w 45"/>
                  <a:gd name="T113" fmla="*/ 65 h 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
                  <a:gd name="T172" fmla="*/ 0 h 65"/>
                  <a:gd name="T173" fmla="*/ 45 w 45"/>
                  <a:gd name="T174" fmla="*/ 65 h 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 h="65">
                    <a:moveTo>
                      <a:pt x="2" y="65"/>
                    </a:moveTo>
                    <a:lnTo>
                      <a:pt x="2" y="65"/>
                    </a:lnTo>
                    <a:lnTo>
                      <a:pt x="2" y="63"/>
                    </a:lnTo>
                    <a:lnTo>
                      <a:pt x="0" y="61"/>
                    </a:lnTo>
                    <a:lnTo>
                      <a:pt x="0" y="57"/>
                    </a:lnTo>
                    <a:lnTo>
                      <a:pt x="0" y="54"/>
                    </a:lnTo>
                    <a:lnTo>
                      <a:pt x="0" y="50"/>
                    </a:lnTo>
                    <a:lnTo>
                      <a:pt x="2" y="44"/>
                    </a:lnTo>
                    <a:lnTo>
                      <a:pt x="2" y="40"/>
                    </a:lnTo>
                    <a:lnTo>
                      <a:pt x="4" y="34"/>
                    </a:lnTo>
                    <a:lnTo>
                      <a:pt x="6" y="29"/>
                    </a:lnTo>
                    <a:lnTo>
                      <a:pt x="10" y="23"/>
                    </a:lnTo>
                    <a:lnTo>
                      <a:pt x="14" y="17"/>
                    </a:lnTo>
                    <a:lnTo>
                      <a:pt x="18" y="13"/>
                    </a:lnTo>
                    <a:lnTo>
                      <a:pt x="23" y="9"/>
                    </a:lnTo>
                    <a:lnTo>
                      <a:pt x="29" y="6"/>
                    </a:lnTo>
                    <a:lnTo>
                      <a:pt x="35" y="2"/>
                    </a:lnTo>
                    <a:lnTo>
                      <a:pt x="37" y="2"/>
                    </a:lnTo>
                    <a:lnTo>
                      <a:pt x="39" y="0"/>
                    </a:lnTo>
                    <a:lnTo>
                      <a:pt x="41" y="0"/>
                    </a:lnTo>
                    <a:lnTo>
                      <a:pt x="43" y="2"/>
                    </a:lnTo>
                    <a:lnTo>
                      <a:pt x="45" y="4"/>
                    </a:lnTo>
                    <a:lnTo>
                      <a:pt x="45" y="6"/>
                    </a:lnTo>
                    <a:lnTo>
                      <a:pt x="43" y="8"/>
                    </a:lnTo>
                    <a:lnTo>
                      <a:pt x="39" y="8"/>
                    </a:lnTo>
                    <a:lnTo>
                      <a:pt x="37" y="9"/>
                    </a:lnTo>
                    <a:lnTo>
                      <a:pt x="35" y="11"/>
                    </a:lnTo>
                    <a:lnTo>
                      <a:pt x="33" y="11"/>
                    </a:lnTo>
                    <a:lnTo>
                      <a:pt x="31" y="11"/>
                    </a:lnTo>
                    <a:lnTo>
                      <a:pt x="29" y="13"/>
                    </a:lnTo>
                    <a:lnTo>
                      <a:pt x="27" y="13"/>
                    </a:lnTo>
                    <a:lnTo>
                      <a:pt x="25" y="15"/>
                    </a:lnTo>
                    <a:lnTo>
                      <a:pt x="23" y="17"/>
                    </a:lnTo>
                    <a:lnTo>
                      <a:pt x="22" y="19"/>
                    </a:lnTo>
                    <a:lnTo>
                      <a:pt x="20" y="21"/>
                    </a:lnTo>
                    <a:lnTo>
                      <a:pt x="18" y="23"/>
                    </a:lnTo>
                    <a:lnTo>
                      <a:pt x="16" y="25"/>
                    </a:lnTo>
                    <a:lnTo>
                      <a:pt x="14" y="29"/>
                    </a:lnTo>
                    <a:lnTo>
                      <a:pt x="10" y="31"/>
                    </a:lnTo>
                    <a:lnTo>
                      <a:pt x="8" y="34"/>
                    </a:lnTo>
                    <a:lnTo>
                      <a:pt x="6" y="38"/>
                    </a:lnTo>
                    <a:lnTo>
                      <a:pt x="6" y="42"/>
                    </a:lnTo>
                    <a:lnTo>
                      <a:pt x="4" y="48"/>
                    </a:lnTo>
                    <a:lnTo>
                      <a:pt x="4" y="52"/>
                    </a:lnTo>
                    <a:lnTo>
                      <a:pt x="4" y="54"/>
                    </a:lnTo>
                    <a:lnTo>
                      <a:pt x="4" y="57"/>
                    </a:lnTo>
                    <a:lnTo>
                      <a:pt x="4" y="59"/>
                    </a:lnTo>
                    <a:lnTo>
                      <a:pt x="4" y="63"/>
                    </a:lnTo>
                    <a:lnTo>
                      <a:pt x="4" y="65"/>
                    </a:lnTo>
                    <a:lnTo>
                      <a:pt x="2"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7" name="Freeform 27">
                <a:extLst>
                  <a:ext uri="{FF2B5EF4-FFF2-40B4-BE49-F238E27FC236}">
                    <a16:creationId xmlns:a16="http://schemas.microsoft.com/office/drawing/2014/main" id="{CB1DEC33-542D-E7C2-643C-F7CD839DEC85}"/>
                  </a:ext>
                </a:extLst>
              </p:cNvPr>
              <p:cNvSpPr>
                <a:spLocks/>
              </p:cNvSpPr>
              <p:nvPr/>
            </p:nvSpPr>
            <p:spPr bwMode="auto">
              <a:xfrm>
                <a:off x="3429" y="1614"/>
                <a:ext cx="39" cy="54"/>
              </a:xfrm>
              <a:custGeom>
                <a:avLst/>
                <a:gdLst>
                  <a:gd name="T0" fmla="*/ 2 w 39"/>
                  <a:gd name="T1" fmla="*/ 54 h 54"/>
                  <a:gd name="T2" fmla="*/ 2 w 39"/>
                  <a:gd name="T3" fmla="*/ 54 h 54"/>
                  <a:gd name="T4" fmla="*/ 2 w 39"/>
                  <a:gd name="T5" fmla="*/ 52 h 54"/>
                  <a:gd name="T6" fmla="*/ 2 w 39"/>
                  <a:gd name="T7" fmla="*/ 50 h 54"/>
                  <a:gd name="T8" fmla="*/ 0 w 39"/>
                  <a:gd name="T9" fmla="*/ 48 h 54"/>
                  <a:gd name="T10" fmla="*/ 0 w 39"/>
                  <a:gd name="T11" fmla="*/ 45 h 54"/>
                  <a:gd name="T12" fmla="*/ 2 w 39"/>
                  <a:gd name="T13" fmla="*/ 43 h 54"/>
                  <a:gd name="T14" fmla="*/ 2 w 39"/>
                  <a:gd name="T15" fmla="*/ 37 h 54"/>
                  <a:gd name="T16" fmla="*/ 2 w 39"/>
                  <a:gd name="T17" fmla="*/ 33 h 54"/>
                  <a:gd name="T18" fmla="*/ 4 w 39"/>
                  <a:gd name="T19" fmla="*/ 27 h 54"/>
                  <a:gd name="T20" fmla="*/ 6 w 39"/>
                  <a:gd name="T21" fmla="*/ 23 h 54"/>
                  <a:gd name="T22" fmla="*/ 10 w 39"/>
                  <a:gd name="T23" fmla="*/ 20 h 54"/>
                  <a:gd name="T24" fmla="*/ 12 w 39"/>
                  <a:gd name="T25" fmla="*/ 14 h 54"/>
                  <a:gd name="T26" fmla="*/ 15 w 39"/>
                  <a:gd name="T27" fmla="*/ 10 h 54"/>
                  <a:gd name="T28" fmla="*/ 19 w 39"/>
                  <a:gd name="T29" fmla="*/ 6 h 54"/>
                  <a:gd name="T30" fmla="*/ 25 w 39"/>
                  <a:gd name="T31" fmla="*/ 2 h 54"/>
                  <a:gd name="T32" fmla="*/ 31 w 39"/>
                  <a:gd name="T33" fmla="*/ 0 h 54"/>
                  <a:gd name="T34" fmla="*/ 31 w 39"/>
                  <a:gd name="T35" fmla="*/ 0 h 54"/>
                  <a:gd name="T36" fmla="*/ 33 w 39"/>
                  <a:gd name="T37" fmla="*/ 0 h 54"/>
                  <a:gd name="T38" fmla="*/ 35 w 39"/>
                  <a:gd name="T39" fmla="*/ 0 h 54"/>
                  <a:gd name="T40" fmla="*/ 35 w 39"/>
                  <a:gd name="T41" fmla="*/ 0 h 54"/>
                  <a:gd name="T42" fmla="*/ 37 w 39"/>
                  <a:gd name="T43" fmla="*/ 0 h 54"/>
                  <a:gd name="T44" fmla="*/ 37 w 39"/>
                  <a:gd name="T45" fmla="*/ 0 h 54"/>
                  <a:gd name="T46" fmla="*/ 37 w 39"/>
                  <a:gd name="T47" fmla="*/ 0 h 54"/>
                  <a:gd name="T48" fmla="*/ 39 w 39"/>
                  <a:gd name="T49" fmla="*/ 2 h 54"/>
                  <a:gd name="T50" fmla="*/ 39 w 39"/>
                  <a:gd name="T51" fmla="*/ 4 h 54"/>
                  <a:gd name="T52" fmla="*/ 37 w 39"/>
                  <a:gd name="T53" fmla="*/ 4 h 54"/>
                  <a:gd name="T54" fmla="*/ 37 w 39"/>
                  <a:gd name="T55" fmla="*/ 6 h 54"/>
                  <a:gd name="T56" fmla="*/ 33 w 39"/>
                  <a:gd name="T57" fmla="*/ 6 h 54"/>
                  <a:gd name="T58" fmla="*/ 29 w 39"/>
                  <a:gd name="T59" fmla="*/ 8 h 54"/>
                  <a:gd name="T60" fmla="*/ 27 w 39"/>
                  <a:gd name="T61" fmla="*/ 10 h 54"/>
                  <a:gd name="T62" fmla="*/ 23 w 39"/>
                  <a:gd name="T63" fmla="*/ 10 h 54"/>
                  <a:gd name="T64" fmla="*/ 21 w 39"/>
                  <a:gd name="T65" fmla="*/ 14 h 54"/>
                  <a:gd name="T66" fmla="*/ 17 w 39"/>
                  <a:gd name="T67" fmla="*/ 16 h 54"/>
                  <a:gd name="T68" fmla="*/ 15 w 39"/>
                  <a:gd name="T69" fmla="*/ 20 h 54"/>
                  <a:gd name="T70" fmla="*/ 12 w 39"/>
                  <a:gd name="T71" fmla="*/ 23 h 54"/>
                  <a:gd name="T72" fmla="*/ 10 w 39"/>
                  <a:gd name="T73" fmla="*/ 25 h 54"/>
                  <a:gd name="T74" fmla="*/ 8 w 39"/>
                  <a:gd name="T75" fmla="*/ 29 h 54"/>
                  <a:gd name="T76" fmla="*/ 8 w 39"/>
                  <a:gd name="T77" fmla="*/ 31 h 54"/>
                  <a:gd name="T78" fmla="*/ 6 w 39"/>
                  <a:gd name="T79" fmla="*/ 35 h 54"/>
                  <a:gd name="T80" fmla="*/ 6 w 39"/>
                  <a:gd name="T81" fmla="*/ 39 h 54"/>
                  <a:gd name="T82" fmla="*/ 4 w 39"/>
                  <a:gd name="T83" fmla="*/ 43 h 54"/>
                  <a:gd name="T84" fmla="*/ 4 w 39"/>
                  <a:gd name="T85" fmla="*/ 45 h 54"/>
                  <a:gd name="T86" fmla="*/ 4 w 39"/>
                  <a:gd name="T87" fmla="*/ 48 h 54"/>
                  <a:gd name="T88" fmla="*/ 4 w 39"/>
                  <a:gd name="T89" fmla="*/ 50 h 54"/>
                  <a:gd name="T90" fmla="*/ 4 w 39"/>
                  <a:gd name="T91" fmla="*/ 52 h 54"/>
                  <a:gd name="T92" fmla="*/ 4 w 39"/>
                  <a:gd name="T93" fmla="*/ 54 h 54"/>
                  <a:gd name="T94" fmla="*/ 2 w 39"/>
                  <a:gd name="T95" fmla="*/ 54 h 54"/>
                  <a:gd name="T96" fmla="*/ 2 w 39"/>
                  <a:gd name="T97" fmla="*/ 54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
                  <a:gd name="T148" fmla="*/ 0 h 54"/>
                  <a:gd name="T149" fmla="*/ 39 w 39"/>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 h="54">
                    <a:moveTo>
                      <a:pt x="2" y="54"/>
                    </a:moveTo>
                    <a:lnTo>
                      <a:pt x="2" y="54"/>
                    </a:lnTo>
                    <a:lnTo>
                      <a:pt x="2" y="52"/>
                    </a:lnTo>
                    <a:lnTo>
                      <a:pt x="2" y="50"/>
                    </a:lnTo>
                    <a:lnTo>
                      <a:pt x="0" y="48"/>
                    </a:lnTo>
                    <a:lnTo>
                      <a:pt x="0" y="45"/>
                    </a:lnTo>
                    <a:lnTo>
                      <a:pt x="2" y="43"/>
                    </a:lnTo>
                    <a:lnTo>
                      <a:pt x="2" y="37"/>
                    </a:lnTo>
                    <a:lnTo>
                      <a:pt x="2" y="33"/>
                    </a:lnTo>
                    <a:lnTo>
                      <a:pt x="4" y="27"/>
                    </a:lnTo>
                    <a:lnTo>
                      <a:pt x="6" y="23"/>
                    </a:lnTo>
                    <a:lnTo>
                      <a:pt x="10" y="20"/>
                    </a:lnTo>
                    <a:lnTo>
                      <a:pt x="12" y="14"/>
                    </a:lnTo>
                    <a:lnTo>
                      <a:pt x="15" y="10"/>
                    </a:lnTo>
                    <a:lnTo>
                      <a:pt x="19" y="6"/>
                    </a:lnTo>
                    <a:lnTo>
                      <a:pt x="25" y="2"/>
                    </a:lnTo>
                    <a:lnTo>
                      <a:pt x="31" y="0"/>
                    </a:lnTo>
                    <a:lnTo>
                      <a:pt x="33" y="0"/>
                    </a:lnTo>
                    <a:lnTo>
                      <a:pt x="35" y="0"/>
                    </a:lnTo>
                    <a:lnTo>
                      <a:pt x="37" y="0"/>
                    </a:lnTo>
                    <a:lnTo>
                      <a:pt x="39" y="2"/>
                    </a:lnTo>
                    <a:lnTo>
                      <a:pt x="39" y="4"/>
                    </a:lnTo>
                    <a:lnTo>
                      <a:pt x="37" y="4"/>
                    </a:lnTo>
                    <a:lnTo>
                      <a:pt x="37" y="6"/>
                    </a:lnTo>
                    <a:lnTo>
                      <a:pt x="33" y="6"/>
                    </a:lnTo>
                    <a:lnTo>
                      <a:pt x="29" y="8"/>
                    </a:lnTo>
                    <a:lnTo>
                      <a:pt x="27" y="10"/>
                    </a:lnTo>
                    <a:lnTo>
                      <a:pt x="23" y="10"/>
                    </a:lnTo>
                    <a:lnTo>
                      <a:pt x="21" y="14"/>
                    </a:lnTo>
                    <a:lnTo>
                      <a:pt x="17" y="16"/>
                    </a:lnTo>
                    <a:lnTo>
                      <a:pt x="15" y="20"/>
                    </a:lnTo>
                    <a:lnTo>
                      <a:pt x="12" y="23"/>
                    </a:lnTo>
                    <a:lnTo>
                      <a:pt x="10" y="25"/>
                    </a:lnTo>
                    <a:lnTo>
                      <a:pt x="8" y="29"/>
                    </a:lnTo>
                    <a:lnTo>
                      <a:pt x="8" y="31"/>
                    </a:lnTo>
                    <a:lnTo>
                      <a:pt x="6" y="35"/>
                    </a:lnTo>
                    <a:lnTo>
                      <a:pt x="6" y="39"/>
                    </a:lnTo>
                    <a:lnTo>
                      <a:pt x="4" y="43"/>
                    </a:lnTo>
                    <a:lnTo>
                      <a:pt x="4" y="45"/>
                    </a:lnTo>
                    <a:lnTo>
                      <a:pt x="4" y="48"/>
                    </a:lnTo>
                    <a:lnTo>
                      <a:pt x="4" y="50"/>
                    </a:lnTo>
                    <a:lnTo>
                      <a:pt x="4" y="52"/>
                    </a:lnTo>
                    <a:lnTo>
                      <a:pt x="4" y="54"/>
                    </a:lnTo>
                    <a:lnTo>
                      <a:pt x="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8" name="Freeform 28">
                <a:extLst>
                  <a:ext uri="{FF2B5EF4-FFF2-40B4-BE49-F238E27FC236}">
                    <a16:creationId xmlns:a16="http://schemas.microsoft.com/office/drawing/2014/main" id="{A4FAAE14-787E-111E-C9D2-7855937F0EB0}"/>
                  </a:ext>
                </a:extLst>
              </p:cNvPr>
              <p:cNvSpPr>
                <a:spLocks/>
              </p:cNvSpPr>
              <p:nvPr/>
            </p:nvSpPr>
            <p:spPr bwMode="auto">
              <a:xfrm>
                <a:off x="3439" y="1624"/>
                <a:ext cx="29" cy="44"/>
              </a:xfrm>
              <a:custGeom>
                <a:avLst/>
                <a:gdLst>
                  <a:gd name="T0" fmla="*/ 2 w 29"/>
                  <a:gd name="T1" fmla="*/ 44 h 44"/>
                  <a:gd name="T2" fmla="*/ 0 w 29"/>
                  <a:gd name="T3" fmla="*/ 44 h 44"/>
                  <a:gd name="T4" fmla="*/ 0 w 29"/>
                  <a:gd name="T5" fmla="*/ 42 h 44"/>
                  <a:gd name="T6" fmla="*/ 0 w 29"/>
                  <a:gd name="T7" fmla="*/ 42 h 44"/>
                  <a:gd name="T8" fmla="*/ 0 w 29"/>
                  <a:gd name="T9" fmla="*/ 40 h 44"/>
                  <a:gd name="T10" fmla="*/ 0 w 29"/>
                  <a:gd name="T11" fmla="*/ 36 h 44"/>
                  <a:gd name="T12" fmla="*/ 0 w 29"/>
                  <a:gd name="T13" fmla="*/ 35 h 44"/>
                  <a:gd name="T14" fmla="*/ 0 w 29"/>
                  <a:gd name="T15" fmla="*/ 31 h 44"/>
                  <a:gd name="T16" fmla="*/ 2 w 29"/>
                  <a:gd name="T17" fmla="*/ 27 h 44"/>
                  <a:gd name="T18" fmla="*/ 2 w 29"/>
                  <a:gd name="T19" fmla="*/ 23 h 44"/>
                  <a:gd name="T20" fmla="*/ 4 w 29"/>
                  <a:gd name="T21" fmla="*/ 19 h 44"/>
                  <a:gd name="T22" fmla="*/ 5 w 29"/>
                  <a:gd name="T23" fmla="*/ 15 h 44"/>
                  <a:gd name="T24" fmla="*/ 7 w 29"/>
                  <a:gd name="T25" fmla="*/ 11 h 44"/>
                  <a:gd name="T26" fmla="*/ 11 w 29"/>
                  <a:gd name="T27" fmla="*/ 8 h 44"/>
                  <a:gd name="T28" fmla="*/ 15 w 29"/>
                  <a:gd name="T29" fmla="*/ 4 h 44"/>
                  <a:gd name="T30" fmla="*/ 19 w 29"/>
                  <a:gd name="T31" fmla="*/ 2 h 44"/>
                  <a:gd name="T32" fmla="*/ 25 w 29"/>
                  <a:gd name="T33" fmla="*/ 0 h 44"/>
                  <a:gd name="T34" fmla="*/ 25 w 29"/>
                  <a:gd name="T35" fmla="*/ 0 h 44"/>
                  <a:gd name="T36" fmla="*/ 27 w 29"/>
                  <a:gd name="T37" fmla="*/ 0 h 44"/>
                  <a:gd name="T38" fmla="*/ 29 w 29"/>
                  <a:gd name="T39" fmla="*/ 0 h 44"/>
                  <a:gd name="T40" fmla="*/ 29 w 29"/>
                  <a:gd name="T41" fmla="*/ 0 h 44"/>
                  <a:gd name="T42" fmla="*/ 29 w 29"/>
                  <a:gd name="T43" fmla="*/ 2 h 44"/>
                  <a:gd name="T44" fmla="*/ 29 w 29"/>
                  <a:gd name="T45" fmla="*/ 2 h 44"/>
                  <a:gd name="T46" fmla="*/ 29 w 29"/>
                  <a:gd name="T47" fmla="*/ 4 h 44"/>
                  <a:gd name="T48" fmla="*/ 29 w 29"/>
                  <a:gd name="T49" fmla="*/ 4 h 44"/>
                  <a:gd name="T50" fmla="*/ 25 w 29"/>
                  <a:gd name="T51" fmla="*/ 6 h 44"/>
                  <a:gd name="T52" fmla="*/ 23 w 29"/>
                  <a:gd name="T53" fmla="*/ 8 h 44"/>
                  <a:gd name="T54" fmla="*/ 19 w 29"/>
                  <a:gd name="T55" fmla="*/ 8 h 44"/>
                  <a:gd name="T56" fmla="*/ 17 w 29"/>
                  <a:gd name="T57" fmla="*/ 10 h 44"/>
                  <a:gd name="T58" fmla="*/ 15 w 29"/>
                  <a:gd name="T59" fmla="*/ 11 h 44"/>
                  <a:gd name="T60" fmla="*/ 13 w 29"/>
                  <a:gd name="T61" fmla="*/ 13 h 44"/>
                  <a:gd name="T62" fmla="*/ 11 w 29"/>
                  <a:gd name="T63" fmla="*/ 15 h 44"/>
                  <a:gd name="T64" fmla="*/ 7 w 29"/>
                  <a:gd name="T65" fmla="*/ 17 h 44"/>
                  <a:gd name="T66" fmla="*/ 5 w 29"/>
                  <a:gd name="T67" fmla="*/ 21 h 44"/>
                  <a:gd name="T68" fmla="*/ 5 w 29"/>
                  <a:gd name="T69" fmla="*/ 23 h 44"/>
                  <a:gd name="T70" fmla="*/ 4 w 29"/>
                  <a:gd name="T71" fmla="*/ 27 h 44"/>
                  <a:gd name="T72" fmla="*/ 4 w 29"/>
                  <a:gd name="T73" fmla="*/ 29 h 44"/>
                  <a:gd name="T74" fmla="*/ 2 w 29"/>
                  <a:gd name="T75" fmla="*/ 33 h 44"/>
                  <a:gd name="T76" fmla="*/ 2 w 29"/>
                  <a:gd name="T77" fmla="*/ 35 h 44"/>
                  <a:gd name="T78" fmla="*/ 2 w 29"/>
                  <a:gd name="T79" fmla="*/ 36 h 44"/>
                  <a:gd name="T80" fmla="*/ 2 w 29"/>
                  <a:gd name="T81" fmla="*/ 38 h 44"/>
                  <a:gd name="T82" fmla="*/ 2 w 29"/>
                  <a:gd name="T83" fmla="*/ 40 h 44"/>
                  <a:gd name="T84" fmla="*/ 2 w 29"/>
                  <a:gd name="T85" fmla="*/ 42 h 44"/>
                  <a:gd name="T86" fmla="*/ 2 w 29"/>
                  <a:gd name="T87" fmla="*/ 44 h 44"/>
                  <a:gd name="T88" fmla="*/ 2 w 29"/>
                  <a:gd name="T89" fmla="*/ 44 h 44"/>
                  <a:gd name="T90" fmla="*/ 2 w 29"/>
                  <a:gd name="T91" fmla="*/ 44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9"/>
                  <a:gd name="T139" fmla="*/ 0 h 44"/>
                  <a:gd name="T140" fmla="*/ 29 w 29"/>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9" h="44">
                    <a:moveTo>
                      <a:pt x="2" y="44"/>
                    </a:moveTo>
                    <a:lnTo>
                      <a:pt x="0" y="44"/>
                    </a:lnTo>
                    <a:lnTo>
                      <a:pt x="0" y="42"/>
                    </a:lnTo>
                    <a:lnTo>
                      <a:pt x="0" y="40"/>
                    </a:lnTo>
                    <a:lnTo>
                      <a:pt x="0" y="36"/>
                    </a:lnTo>
                    <a:lnTo>
                      <a:pt x="0" y="35"/>
                    </a:lnTo>
                    <a:lnTo>
                      <a:pt x="0" y="31"/>
                    </a:lnTo>
                    <a:lnTo>
                      <a:pt x="2" y="27"/>
                    </a:lnTo>
                    <a:lnTo>
                      <a:pt x="2" y="23"/>
                    </a:lnTo>
                    <a:lnTo>
                      <a:pt x="4" y="19"/>
                    </a:lnTo>
                    <a:lnTo>
                      <a:pt x="5" y="15"/>
                    </a:lnTo>
                    <a:lnTo>
                      <a:pt x="7" y="11"/>
                    </a:lnTo>
                    <a:lnTo>
                      <a:pt x="11" y="8"/>
                    </a:lnTo>
                    <a:lnTo>
                      <a:pt x="15" y="4"/>
                    </a:lnTo>
                    <a:lnTo>
                      <a:pt x="19" y="2"/>
                    </a:lnTo>
                    <a:lnTo>
                      <a:pt x="25" y="0"/>
                    </a:lnTo>
                    <a:lnTo>
                      <a:pt x="27" y="0"/>
                    </a:lnTo>
                    <a:lnTo>
                      <a:pt x="29" y="0"/>
                    </a:lnTo>
                    <a:lnTo>
                      <a:pt x="29" y="2"/>
                    </a:lnTo>
                    <a:lnTo>
                      <a:pt x="29" y="4"/>
                    </a:lnTo>
                    <a:lnTo>
                      <a:pt x="25" y="6"/>
                    </a:lnTo>
                    <a:lnTo>
                      <a:pt x="23" y="8"/>
                    </a:lnTo>
                    <a:lnTo>
                      <a:pt x="19" y="8"/>
                    </a:lnTo>
                    <a:lnTo>
                      <a:pt x="17" y="10"/>
                    </a:lnTo>
                    <a:lnTo>
                      <a:pt x="15" y="11"/>
                    </a:lnTo>
                    <a:lnTo>
                      <a:pt x="13" y="13"/>
                    </a:lnTo>
                    <a:lnTo>
                      <a:pt x="11" y="15"/>
                    </a:lnTo>
                    <a:lnTo>
                      <a:pt x="7" y="17"/>
                    </a:lnTo>
                    <a:lnTo>
                      <a:pt x="5" y="21"/>
                    </a:lnTo>
                    <a:lnTo>
                      <a:pt x="5" y="23"/>
                    </a:lnTo>
                    <a:lnTo>
                      <a:pt x="4" y="27"/>
                    </a:lnTo>
                    <a:lnTo>
                      <a:pt x="4" y="29"/>
                    </a:lnTo>
                    <a:lnTo>
                      <a:pt x="2" y="33"/>
                    </a:lnTo>
                    <a:lnTo>
                      <a:pt x="2" y="35"/>
                    </a:lnTo>
                    <a:lnTo>
                      <a:pt x="2" y="36"/>
                    </a:lnTo>
                    <a:lnTo>
                      <a:pt x="2" y="38"/>
                    </a:lnTo>
                    <a:lnTo>
                      <a:pt x="2" y="40"/>
                    </a:lnTo>
                    <a:lnTo>
                      <a:pt x="2" y="42"/>
                    </a:lnTo>
                    <a:lnTo>
                      <a:pt x="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89" name="Freeform 29">
                <a:extLst>
                  <a:ext uri="{FF2B5EF4-FFF2-40B4-BE49-F238E27FC236}">
                    <a16:creationId xmlns:a16="http://schemas.microsoft.com/office/drawing/2014/main" id="{BC352AD9-138C-B0C6-5D34-5FCFEDA96221}"/>
                  </a:ext>
                </a:extLst>
              </p:cNvPr>
              <p:cNvSpPr>
                <a:spLocks/>
              </p:cNvSpPr>
              <p:nvPr/>
            </p:nvSpPr>
            <p:spPr bwMode="auto">
              <a:xfrm>
                <a:off x="3444" y="1712"/>
                <a:ext cx="106" cy="71"/>
              </a:xfrm>
              <a:custGeom>
                <a:avLst/>
                <a:gdLst>
                  <a:gd name="T0" fmla="*/ 2 w 106"/>
                  <a:gd name="T1" fmla="*/ 37 h 71"/>
                  <a:gd name="T2" fmla="*/ 4 w 106"/>
                  <a:gd name="T3" fmla="*/ 39 h 71"/>
                  <a:gd name="T4" fmla="*/ 10 w 106"/>
                  <a:gd name="T5" fmla="*/ 42 h 71"/>
                  <a:gd name="T6" fmla="*/ 18 w 106"/>
                  <a:gd name="T7" fmla="*/ 44 h 71"/>
                  <a:gd name="T8" fmla="*/ 25 w 106"/>
                  <a:gd name="T9" fmla="*/ 50 h 71"/>
                  <a:gd name="T10" fmla="*/ 33 w 106"/>
                  <a:gd name="T11" fmla="*/ 54 h 71"/>
                  <a:gd name="T12" fmla="*/ 41 w 106"/>
                  <a:gd name="T13" fmla="*/ 56 h 71"/>
                  <a:gd name="T14" fmla="*/ 45 w 106"/>
                  <a:gd name="T15" fmla="*/ 60 h 71"/>
                  <a:gd name="T16" fmla="*/ 47 w 106"/>
                  <a:gd name="T17" fmla="*/ 60 h 71"/>
                  <a:gd name="T18" fmla="*/ 50 w 106"/>
                  <a:gd name="T19" fmla="*/ 64 h 71"/>
                  <a:gd name="T20" fmla="*/ 56 w 106"/>
                  <a:gd name="T21" fmla="*/ 64 h 71"/>
                  <a:gd name="T22" fmla="*/ 60 w 106"/>
                  <a:gd name="T23" fmla="*/ 64 h 71"/>
                  <a:gd name="T24" fmla="*/ 64 w 106"/>
                  <a:gd name="T25" fmla="*/ 60 h 71"/>
                  <a:gd name="T26" fmla="*/ 70 w 106"/>
                  <a:gd name="T27" fmla="*/ 56 h 71"/>
                  <a:gd name="T28" fmla="*/ 73 w 106"/>
                  <a:gd name="T29" fmla="*/ 52 h 71"/>
                  <a:gd name="T30" fmla="*/ 79 w 106"/>
                  <a:gd name="T31" fmla="*/ 46 h 71"/>
                  <a:gd name="T32" fmla="*/ 85 w 106"/>
                  <a:gd name="T33" fmla="*/ 42 h 71"/>
                  <a:gd name="T34" fmla="*/ 91 w 106"/>
                  <a:gd name="T35" fmla="*/ 37 h 71"/>
                  <a:gd name="T36" fmla="*/ 95 w 106"/>
                  <a:gd name="T37" fmla="*/ 33 h 71"/>
                  <a:gd name="T38" fmla="*/ 96 w 106"/>
                  <a:gd name="T39" fmla="*/ 29 h 71"/>
                  <a:gd name="T40" fmla="*/ 98 w 106"/>
                  <a:gd name="T41" fmla="*/ 27 h 71"/>
                  <a:gd name="T42" fmla="*/ 100 w 106"/>
                  <a:gd name="T43" fmla="*/ 18 h 71"/>
                  <a:gd name="T44" fmla="*/ 104 w 106"/>
                  <a:gd name="T45" fmla="*/ 8 h 71"/>
                  <a:gd name="T46" fmla="*/ 106 w 106"/>
                  <a:gd name="T47" fmla="*/ 0 h 71"/>
                  <a:gd name="T48" fmla="*/ 106 w 106"/>
                  <a:gd name="T49" fmla="*/ 0 h 71"/>
                  <a:gd name="T50" fmla="*/ 104 w 106"/>
                  <a:gd name="T51" fmla="*/ 10 h 71"/>
                  <a:gd name="T52" fmla="*/ 102 w 106"/>
                  <a:gd name="T53" fmla="*/ 23 h 71"/>
                  <a:gd name="T54" fmla="*/ 100 w 106"/>
                  <a:gd name="T55" fmla="*/ 31 h 71"/>
                  <a:gd name="T56" fmla="*/ 100 w 106"/>
                  <a:gd name="T57" fmla="*/ 37 h 71"/>
                  <a:gd name="T58" fmla="*/ 98 w 106"/>
                  <a:gd name="T59" fmla="*/ 42 h 71"/>
                  <a:gd name="T60" fmla="*/ 95 w 106"/>
                  <a:gd name="T61" fmla="*/ 46 h 71"/>
                  <a:gd name="T62" fmla="*/ 89 w 106"/>
                  <a:gd name="T63" fmla="*/ 52 h 71"/>
                  <a:gd name="T64" fmla="*/ 81 w 106"/>
                  <a:gd name="T65" fmla="*/ 60 h 71"/>
                  <a:gd name="T66" fmla="*/ 75 w 106"/>
                  <a:gd name="T67" fmla="*/ 66 h 71"/>
                  <a:gd name="T68" fmla="*/ 72 w 106"/>
                  <a:gd name="T69" fmla="*/ 69 h 71"/>
                  <a:gd name="T70" fmla="*/ 66 w 106"/>
                  <a:gd name="T71" fmla="*/ 71 h 71"/>
                  <a:gd name="T72" fmla="*/ 60 w 106"/>
                  <a:gd name="T73" fmla="*/ 71 h 71"/>
                  <a:gd name="T74" fmla="*/ 54 w 106"/>
                  <a:gd name="T75" fmla="*/ 69 h 71"/>
                  <a:gd name="T76" fmla="*/ 50 w 106"/>
                  <a:gd name="T77" fmla="*/ 67 h 71"/>
                  <a:gd name="T78" fmla="*/ 45 w 106"/>
                  <a:gd name="T79" fmla="*/ 66 h 71"/>
                  <a:gd name="T80" fmla="*/ 39 w 106"/>
                  <a:gd name="T81" fmla="*/ 60 h 71"/>
                  <a:gd name="T82" fmla="*/ 29 w 106"/>
                  <a:gd name="T83" fmla="*/ 54 h 71"/>
                  <a:gd name="T84" fmla="*/ 20 w 106"/>
                  <a:gd name="T85" fmla="*/ 50 h 71"/>
                  <a:gd name="T86" fmla="*/ 12 w 106"/>
                  <a:gd name="T87" fmla="*/ 44 h 71"/>
                  <a:gd name="T88" fmla="*/ 4 w 106"/>
                  <a:gd name="T89" fmla="*/ 41 h 71"/>
                  <a:gd name="T90" fmla="*/ 0 w 106"/>
                  <a:gd name="T91" fmla="*/ 39 h 71"/>
                  <a:gd name="T92" fmla="*/ 0 w 106"/>
                  <a:gd name="T93" fmla="*/ 37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
                  <a:gd name="T142" fmla="*/ 0 h 71"/>
                  <a:gd name="T143" fmla="*/ 106 w 106"/>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 h="71">
                    <a:moveTo>
                      <a:pt x="0" y="37"/>
                    </a:moveTo>
                    <a:lnTo>
                      <a:pt x="2" y="37"/>
                    </a:lnTo>
                    <a:lnTo>
                      <a:pt x="4" y="39"/>
                    </a:lnTo>
                    <a:lnTo>
                      <a:pt x="6" y="41"/>
                    </a:lnTo>
                    <a:lnTo>
                      <a:pt x="10" y="42"/>
                    </a:lnTo>
                    <a:lnTo>
                      <a:pt x="14" y="42"/>
                    </a:lnTo>
                    <a:lnTo>
                      <a:pt x="18" y="44"/>
                    </a:lnTo>
                    <a:lnTo>
                      <a:pt x="22" y="48"/>
                    </a:lnTo>
                    <a:lnTo>
                      <a:pt x="25" y="50"/>
                    </a:lnTo>
                    <a:lnTo>
                      <a:pt x="29" y="52"/>
                    </a:lnTo>
                    <a:lnTo>
                      <a:pt x="33" y="54"/>
                    </a:lnTo>
                    <a:lnTo>
                      <a:pt x="37" y="56"/>
                    </a:lnTo>
                    <a:lnTo>
                      <a:pt x="41" y="56"/>
                    </a:lnTo>
                    <a:lnTo>
                      <a:pt x="43" y="58"/>
                    </a:lnTo>
                    <a:lnTo>
                      <a:pt x="45" y="60"/>
                    </a:lnTo>
                    <a:lnTo>
                      <a:pt x="47" y="60"/>
                    </a:lnTo>
                    <a:lnTo>
                      <a:pt x="48" y="62"/>
                    </a:lnTo>
                    <a:lnTo>
                      <a:pt x="50" y="64"/>
                    </a:lnTo>
                    <a:lnTo>
                      <a:pt x="52" y="64"/>
                    </a:lnTo>
                    <a:lnTo>
                      <a:pt x="56" y="64"/>
                    </a:lnTo>
                    <a:lnTo>
                      <a:pt x="58" y="64"/>
                    </a:lnTo>
                    <a:lnTo>
                      <a:pt x="60" y="64"/>
                    </a:lnTo>
                    <a:lnTo>
                      <a:pt x="64" y="62"/>
                    </a:lnTo>
                    <a:lnTo>
                      <a:pt x="64" y="60"/>
                    </a:lnTo>
                    <a:lnTo>
                      <a:pt x="68" y="58"/>
                    </a:lnTo>
                    <a:lnTo>
                      <a:pt x="70" y="56"/>
                    </a:lnTo>
                    <a:lnTo>
                      <a:pt x="72" y="54"/>
                    </a:lnTo>
                    <a:lnTo>
                      <a:pt x="73" y="52"/>
                    </a:lnTo>
                    <a:lnTo>
                      <a:pt x="77" y="50"/>
                    </a:lnTo>
                    <a:lnTo>
                      <a:pt x="79" y="46"/>
                    </a:lnTo>
                    <a:lnTo>
                      <a:pt x="81" y="44"/>
                    </a:lnTo>
                    <a:lnTo>
                      <a:pt x="85" y="42"/>
                    </a:lnTo>
                    <a:lnTo>
                      <a:pt x="89" y="41"/>
                    </a:lnTo>
                    <a:lnTo>
                      <a:pt x="91" y="37"/>
                    </a:lnTo>
                    <a:lnTo>
                      <a:pt x="93" y="35"/>
                    </a:lnTo>
                    <a:lnTo>
                      <a:pt x="95" y="33"/>
                    </a:lnTo>
                    <a:lnTo>
                      <a:pt x="96" y="31"/>
                    </a:lnTo>
                    <a:lnTo>
                      <a:pt x="96" y="29"/>
                    </a:lnTo>
                    <a:lnTo>
                      <a:pt x="98" y="27"/>
                    </a:lnTo>
                    <a:lnTo>
                      <a:pt x="98" y="23"/>
                    </a:lnTo>
                    <a:lnTo>
                      <a:pt x="100" y="18"/>
                    </a:lnTo>
                    <a:lnTo>
                      <a:pt x="102" y="12"/>
                    </a:lnTo>
                    <a:lnTo>
                      <a:pt x="104" y="8"/>
                    </a:lnTo>
                    <a:lnTo>
                      <a:pt x="104" y="4"/>
                    </a:lnTo>
                    <a:lnTo>
                      <a:pt x="106" y="0"/>
                    </a:lnTo>
                    <a:lnTo>
                      <a:pt x="106" y="4"/>
                    </a:lnTo>
                    <a:lnTo>
                      <a:pt x="104" y="10"/>
                    </a:lnTo>
                    <a:lnTo>
                      <a:pt x="104" y="16"/>
                    </a:lnTo>
                    <a:lnTo>
                      <a:pt x="102" y="23"/>
                    </a:lnTo>
                    <a:lnTo>
                      <a:pt x="102" y="27"/>
                    </a:lnTo>
                    <a:lnTo>
                      <a:pt x="100" y="31"/>
                    </a:lnTo>
                    <a:lnTo>
                      <a:pt x="100" y="35"/>
                    </a:lnTo>
                    <a:lnTo>
                      <a:pt x="100" y="37"/>
                    </a:lnTo>
                    <a:lnTo>
                      <a:pt x="100" y="41"/>
                    </a:lnTo>
                    <a:lnTo>
                      <a:pt x="98" y="42"/>
                    </a:lnTo>
                    <a:lnTo>
                      <a:pt x="96" y="44"/>
                    </a:lnTo>
                    <a:lnTo>
                      <a:pt x="95" y="46"/>
                    </a:lnTo>
                    <a:lnTo>
                      <a:pt x="93" y="48"/>
                    </a:lnTo>
                    <a:lnTo>
                      <a:pt x="89" y="52"/>
                    </a:lnTo>
                    <a:lnTo>
                      <a:pt x="85" y="56"/>
                    </a:lnTo>
                    <a:lnTo>
                      <a:pt x="81" y="60"/>
                    </a:lnTo>
                    <a:lnTo>
                      <a:pt x="77" y="64"/>
                    </a:lnTo>
                    <a:lnTo>
                      <a:pt x="75" y="66"/>
                    </a:lnTo>
                    <a:lnTo>
                      <a:pt x="73" y="67"/>
                    </a:lnTo>
                    <a:lnTo>
                      <a:pt x="72" y="69"/>
                    </a:lnTo>
                    <a:lnTo>
                      <a:pt x="70" y="69"/>
                    </a:lnTo>
                    <a:lnTo>
                      <a:pt x="66" y="71"/>
                    </a:lnTo>
                    <a:lnTo>
                      <a:pt x="64" y="71"/>
                    </a:lnTo>
                    <a:lnTo>
                      <a:pt x="60" y="71"/>
                    </a:lnTo>
                    <a:lnTo>
                      <a:pt x="58" y="71"/>
                    </a:lnTo>
                    <a:lnTo>
                      <a:pt x="54" y="69"/>
                    </a:lnTo>
                    <a:lnTo>
                      <a:pt x="52" y="67"/>
                    </a:lnTo>
                    <a:lnTo>
                      <a:pt x="50" y="67"/>
                    </a:lnTo>
                    <a:lnTo>
                      <a:pt x="48" y="66"/>
                    </a:lnTo>
                    <a:lnTo>
                      <a:pt x="45" y="66"/>
                    </a:lnTo>
                    <a:lnTo>
                      <a:pt x="43" y="64"/>
                    </a:lnTo>
                    <a:lnTo>
                      <a:pt x="39" y="60"/>
                    </a:lnTo>
                    <a:lnTo>
                      <a:pt x="33" y="58"/>
                    </a:lnTo>
                    <a:lnTo>
                      <a:pt x="29" y="54"/>
                    </a:lnTo>
                    <a:lnTo>
                      <a:pt x="24" y="52"/>
                    </a:lnTo>
                    <a:lnTo>
                      <a:pt x="20" y="50"/>
                    </a:lnTo>
                    <a:lnTo>
                      <a:pt x="16" y="48"/>
                    </a:lnTo>
                    <a:lnTo>
                      <a:pt x="12" y="44"/>
                    </a:lnTo>
                    <a:lnTo>
                      <a:pt x="8" y="42"/>
                    </a:lnTo>
                    <a:lnTo>
                      <a:pt x="4" y="41"/>
                    </a:lnTo>
                    <a:lnTo>
                      <a:pt x="2" y="41"/>
                    </a:lnTo>
                    <a:lnTo>
                      <a:pt x="0" y="39"/>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5136" name="Group 30">
              <a:extLst>
                <a:ext uri="{FF2B5EF4-FFF2-40B4-BE49-F238E27FC236}">
                  <a16:creationId xmlns:a16="http://schemas.microsoft.com/office/drawing/2014/main" id="{ECD1C3F9-C844-A3F7-2367-8C1852FB22A3}"/>
                </a:ext>
              </a:extLst>
            </p:cNvPr>
            <p:cNvGrpSpPr>
              <a:grpSpLocks/>
            </p:cNvGrpSpPr>
            <p:nvPr/>
          </p:nvGrpSpPr>
          <p:grpSpPr bwMode="auto">
            <a:xfrm>
              <a:off x="2166" y="1360"/>
              <a:ext cx="562" cy="607"/>
              <a:chOff x="3414" y="1593"/>
              <a:chExt cx="155" cy="190"/>
            </a:xfrm>
          </p:grpSpPr>
          <p:sp>
            <p:nvSpPr>
              <p:cNvPr id="5144" name="Freeform 31">
                <a:extLst>
                  <a:ext uri="{FF2B5EF4-FFF2-40B4-BE49-F238E27FC236}">
                    <a16:creationId xmlns:a16="http://schemas.microsoft.com/office/drawing/2014/main" id="{2472B436-AF9B-6108-FED6-5936A4D3B042}"/>
                  </a:ext>
                </a:extLst>
              </p:cNvPr>
              <p:cNvSpPr>
                <a:spLocks/>
              </p:cNvSpPr>
              <p:nvPr/>
            </p:nvSpPr>
            <p:spPr bwMode="auto">
              <a:xfrm>
                <a:off x="3423" y="1593"/>
                <a:ext cx="146" cy="175"/>
              </a:xfrm>
              <a:custGeom>
                <a:avLst/>
                <a:gdLst>
                  <a:gd name="T0" fmla="*/ 142 w 146"/>
                  <a:gd name="T1" fmla="*/ 35 h 175"/>
                  <a:gd name="T2" fmla="*/ 144 w 146"/>
                  <a:gd name="T3" fmla="*/ 37 h 175"/>
                  <a:gd name="T4" fmla="*/ 146 w 146"/>
                  <a:gd name="T5" fmla="*/ 39 h 175"/>
                  <a:gd name="T6" fmla="*/ 146 w 146"/>
                  <a:gd name="T7" fmla="*/ 42 h 175"/>
                  <a:gd name="T8" fmla="*/ 146 w 146"/>
                  <a:gd name="T9" fmla="*/ 46 h 175"/>
                  <a:gd name="T10" fmla="*/ 142 w 146"/>
                  <a:gd name="T11" fmla="*/ 54 h 175"/>
                  <a:gd name="T12" fmla="*/ 139 w 146"/>
                  <a:gd name="T13" fmla="*/ 69 h 175"/>
                  <a:gd name="T14" fmla="*/ 131 w 146"/>
                  <a:gd name="T15" fmla="*/ 87 h 175"/>
                  <a:gd name="T16" fmla="*/ 125 w 146"/>
                  <a:gd name="T17" fmla="*/ 106 h 175"/>
                  <a:gd name="T18" fmla="*/ 119 w 146"/>
                  <a:gd name="T19" fmla="*/ 123 h 175"/>
                  <a:gd name="T20" fmla="*/ 116 w 146"/>
                  <a:gd name="T21" fmla="*/ 137 h 175"/>
                  <a:gd name="T22" fmla="*/ 114 w 146"/>
                  <a:gd name="T23" fmla="*/ 144 h 175"/>
                  <a:gd name="T24" fmla="*/ 112 w 146"/>
                  <a:gd name="T25" fmla="*/ 146 h 175"/>
                  <a:gd name="T26" fmla="*/ 106 w 146"/>
                  <a:gd name="T27" fmla="*/ 152 h 175"/>
                  <a:gd name="T28" fmla="*/ 96 w 146"/>
                  <a:gd name="T29" fmla="*/ 161 h 175"/>
                  <a:gd name="T30" fmla="*/ 89 w 146"/>
                  <a:gd name="T31" fmla="*/ 167 h 175"/>
                  <a:gd name="T32" fmla="*/ 83 w 146"/>
                  <a:gd name="T33" fmla="*/ 171 h 175"/>
                  <a:gd name="T34" fmla="*/ 77 w 146"/>
                  <a:gd name="T35" fmla="*/ 173 h 175"/>
                  <a:gd name="T36" fmla="*/ 73 w 146"/>
                  <a:gd name="T37" fmla="*/ 175 h 175"/>
                  <a:gd name="T38" fmla="*/ 68 w 146"/>
                  <a:gd name="T39" fmla="*/ 173 h 175"/>
                  <a:gd name="T40" fmla="*/ 60 w 146"/>
                  <a:gd name="T41" fmla="*/ 169 h 175"/>
                  <a:gd name="T42" fmla="*/ 52 w 146"/>
                  <a:gd name="T43" fmla="*/ 165 h 175"/>
                  <a:gd name="T44" fmla="*/ 45 w 146"/>
                  <a:gd name="T45" fmla="*/ 161 h 175"/>
                  <a:gd name="T46" fmla="*/ 35 w 146"/>
                  <a:gd name="T47" fmla="*/ 156 h 175"/>
                  <a:gd name="T48" fmla="*/ 27 w 146"/>
                  <a:gd name="T49" fmla="*/ 150 h 175"/>
                  <a:gd name="T50" fmla="*/ 20 w 146"/>
                  <a:gd name="T51" fmla="*/ 146 h 175"/>
                  <a:gd name="T52" fmla="*/ 14 w 146"/>
                  <a:gd name="T53" fmla="*/ 140 h 175"/>
                  <a:gd name="T54" fmla="*/ 8 w 146"/>
                  <a:gd name="T55" fmla="*/ 137 h 175"/>
                  <a:gd name="T56" fmla="*/ 4 w 146"/>
                  <a:gd name="T57" fmla="*/ 133 h 175"/>
                  <a:gd name="T58" fmla="*/ 2 w 146"/>
                  <a:gd name="T59" fmla="*/ 131 h 175"/>
                  <a:gd name="T60" fmla="*/ 0 w 146"/>
                  <a:gd name="T61" fmla="*/ 129 h 175"/>
                  <a:gd name="T62" fmla="*/ 2 w 146"/>
                  <a:gd name="T63" fmla="*/ 123 h 175"/>
                  <a:gd name="T64" fmla="*/ 6 w 146"/>
                  <a:gd name="T65" fmla="*/ 115 h 175"/>
                  <a:gd name="T66" fmla="*/ 12 w 146"/>
                  <a:gd name="T67" fmla="*/ 100 h 175"/>
                  <a:gd name="T68" fmla="*/ 18 w 146"/>
                  <a:gd name="T69" fmla="*/ 83 h 175"/>
                  <a:gd name="T70" fmla="*/ 21 w 146"/>
                  <a:gd name="T71" fmla="*/ 73 h 175"/>
                  <a:gd name="T72" fmla="*/ 21 w 146"/>
                  <a:gd name="T73" fmla="*/ 67 h 175"/>
                  <a:gd name="T74" fmla="*/ 23 w 146"/>
                  <a:gd name="T75" fmla="*/ 62 h 175"/>
                  <a:gd name="T76" fmla="*/ 25 w 146"/>
                  <a:gd name="T77" fmla="*/ 54 h 175"/>
                  <a:gd name="T78" fmla="*/ 29 w 146"/>
                  <a:gd name="T79" fmla="*/ 48 h 175"/>
                  <a:gd name="T80" fmla="*/ 33 w 146"/>
                  <a:gd name="T81" fmla="*/ 44 h 175"/>
                  <a:gd name="T82" fmla="*/ 37 w 146"/>
                  <a:gd name="T83" fmla="*/ 33 h 175"/>
                  <a:gd name="T84" fmla="*/ 43 w 146"/>
                  <a:gd name="T85" fmla="*/ 21 h 175"/>
                  <a:gd name="T86" fmla="*/ 46 w 146"/>
                  <a:gd name="T87" fmla="*/ 10 h 175"/>
                  <a:gd name="T88" fmla="*/ 48 w 146"/>
                  <a:gd name="T89" fmla="*/ 6 h 175"/>
                  <a:gd name="T90" fmla="*/ 48 w 146"/>
                  <a:gd name="T91" fmla="*/ 4 h 175"/>
                  <a:gd name="T92" fmla="*/ 50 w 146"/>
                  <a:gd name="T93" fmla="*/ 4 h 175"/>
                  <a:gd name="T94" fmla="*/ 52 w 146"/>
                  <a:gd name="T95" fmla="*/ 2 h 175"/>
                  <a:gd name="T96" fmla="*/ 56 w 146"/>
                  <a:gd name="T97" fmla="*/ 2 h 175"/>
                  <a:gd name="T98" fmla="*/ 64 w 146"/>
                  <a:gd name="T99" fmla="*/ 0 h 175"/>
                  <a:gd name="T100" fmla="*/ 71 w 146"/>
                  <a:gd name="T101" fmla="*/ 0 h 175"/>
                  <a:gd name="T102" fmla="*/ 79 w 146"/>
                  <a:gd name="T103" fmla="*/ 0 h 175"/>
                  <a:gd name="T104" fmla="*/ 85 w 146"/>
                  <a:gd name="T105" fmla="*/ 2 h 175"/>
                  <a:gd name="T106" fmla="*/ 94 w 146"/>
                  <a:gd name="T107" fmla="*/ 6 h 175"/>
                  <a:gd name="T108" fmla="*/ 104 w 146"/>
                  <a:gd name="T109" fmla="*/ 14 h 175"/>
                  <a:gd name="T110" fmla="*/ 114 w 146"/>
                  <a:gd name="T111" fmla="*/ 18 h 175"/>
                  <a:gd name="T112" fmla="*/ 123 w 146"/>
                  <a:gd name="T113" fmla="*/ 23 h 175"/>
                  <a:gd name="T114" fmla="*/ 131 w 146"/>
                  <a:gd name="T115" fmla="*/ 27 h 175"/>
                  <a:gd name="T116" fmla="*/ 139 w 146"/>
                  <a:gd name="T117" fmla="*/ 31 h 175"/>
                  <a:gd name="T118" fmla="*/ 142 w 146"/>
                  <a:gd name="T119" fmla="*/ 33 h 1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6"/>
                  <a:gd name="T181" fmla="*/ 0 h 175"/>
                  <a:gd name="T182" fmla="*/ 146 w 146"/>
                  <a:gd name="T183" fmla="*/ 175 h 17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6" h="175">
                    <a:moveTo>
                      <a:pt x="142" y="33"/>
                    </a:moveTo>
                    <a:lnTo>
                      <a:pt x="142" y="35"/>
                    </a:lnTo>
                    <a:lnTo>
                      <a:pt x="144" y="35"/>
                    </a:lnTo>
                    <a:lnTo>
                      <a:pt x="144" y="37"/>
                    </a:lnTo>
                    <a:lnTo>
                      <a:pt x="146" y="37"/>
                    </a:lnTo>
                    <a:lnTo>
                      <a:pt x="146" y="39"/>
                    </a:lnTo>
                    <a:lnTo>
                      <a:pt x="146" y="41"/>
                    </a:lnTo>
                    <a:lnTo>
                      <a:pt x="146" y="42"/>
                    </a:lnTo>
                    <a:lnTo>
                      <a:pt x="146" y="44"/>
                    </a:lnTo>
                    <a:lnTo>
                      <a:pt x="146" y="46"/>
                    </a:lnTo>
                    <a:lnTo>
                      <a:pt x="144" y="48"/>
                    </a:lnTo>
                    <a:lnTo>
                      <a:pt x="142" y="54"/>
                    </a:lnTo>
                    <a:lnTo>
                      <a:pt x="141" y="62"/>
                    </a:lnTo>
                    <a:lnTo>
                      <a:pt x="139" y="69"/>
                    </a:lnTo>
                    <a:lnTo>
                      <a:pt x="135" y="77"/>
                    </a:lnTo>
                    <a:lnTo>
                      <a:pt x="131" y="87"/>
                    </a:lnTo>
                    <a:lnTo>
                      <a:pt x="129" y="96"/>
                    </a:lnTo>
                    <a:lnTo>
                      <a:pt x="125" y="106"/>
                    </a:lnTo>
                    <a:lnTo>
                      <a:pt x="123" y="114"/>
                    </a:lnTo>
                    <a:lnTo>
                      <a:pt x="119" y="123"/>
                    </a:lnTo>
                    <a:lnTo>
                      <a:pt x="117" y="129"/>
                    </a:lnTo>
                    <a:lnTo>
                      <a:pt x="116" y="137"/>
                    </a:lnTo>
                    <a:lnTo>
                      <a:pt x="114" y="140"/>
                    </a:lnTo>
                    <a:lnTo>
                      <a:pt x="114" y="144"/>
                    </a:lnTo>
                    <a:lnTo>
                      <a:pt x="112" y="146"/>
                    </a:lnTo>
                    <a:lnTo>
                      <a:pt x="110" y="148"/>
                    </a:lnTo>
                    <a:lnTo>
                      <a:pt x="106" y="152"/>
                    </a:lnTo>
                    <a:lnTo>
                      <a:pt x="100" y="156"/>
                    </a:lnTo>
                    <a:lnTo>
                      <a:pt x="96" y="161"/>
                    </a:lnTo>
                    <a:lnTo>
                      <a:pt x="93" y="165"/>
                    </a:lnTo>
                    <a:lnTo>
                      <a:pt x="89" y="167"/>
                    </a:lnTo>
                    <a:lnTo>
                      <a:pt x="85" y="169"/>
                    </a:lnTo>
                    <a:lnTo>
                      <a:pt x="83" y="171"/>
                    </a:lnTo>
                    <a:lnTo>
                      <a:pt x="81" y="173"/>
                    </a:lnTo>
                    <a:lnTo>
                      <a:pt x="77" y="173"/>
                    </a:lnTo>
                    <a:lnTo>
                      <a:pt x="75" y="175"/>
                    </a:lnTo>
                    <a:lnTo>
                      <a:pt x="73" y="175"/>
                    </a:lnTo>
                    <a:lnTo>
                      <a:pt x="69" y="173"/>
                    </a:lnTo>
                    <a:lnTo>
                      <a:pt x="68" y="173"/>
                    </a:lnTo>
                    <a:lnTo>
                      <a:pt x="64" y="171"/>
                    </a:lnTo>
                    <a:lnTo>
                      <a:pt x="60" y="169"/>
                    </a:lnTo>
                    <a:lnTo>
                      <a:pt x="56" y="167"/>
                    </a:lnTo>
                    <a:lnTo>
                      <a:pt x="52" y="165"/>
                    </a:lnTo>
                    <a:lnTo>
                      <a:pt x="48" y="163"/>
                    </a:lnTo>
                    <a:lnTo>
                      <a:pt x="45" y="161"/>
                    </a:lnTo>
                    <a:lnTo>
                      <a:pt x="41" y="160"/>
                    </a:lnTo>
                    <a:lnTo>
                      <a:pt x="35" y="156"/>
                    </a:lnTo>
                    <a:lnTo>
                      <a:pt x="31" y="154"/>
                    </a:lnTo>
                    <a:lnTo>
                      <a:pt x="27" y="150"/>
                    </a:lnTo>
                    <a:lnTo>
                      <a:pt x="23" y="148"/>
                    </a:lnTo>
                    <a:lnTo>
                      <a:pt x="20" y="146"/>
                    </a:lnTo>
                    <a:lnTo>
                      <a:pt x="18" y="144"/>
                    </a:lnTo>
                    <a:lnTo>
                      <a:pt x="14" y="140"/>
                    </a:lnTo>
                    <a:lnTo>
                      <a:pt x="10" y="138"/>
                    </a:lnTo>
                    <a:lnTo>
                      <a:pt x="8" y="137"/>
                    </a:lnTo>
                    <a:lnTo>
                      <a:pt x="4" y="135"/>
                    </a:lnTo>
                    <a:lnTo>
                      <a:pt x="4" y="133"/>
                    </a:lnTo>
                    <a:lnTo>
                      <a:pt x="2" y="131"/>
                    </a:lnTo>
                    <a:lnTo>
                      <a:pt x="2" y="129"/>
                    </a:lnTo>
                    <a:lnTo>
                      <a:pt x="0" y="129"/>
                    </a:lnTo>
                    <a:lnTo>
                      <a:pt x="2" y="127"/>
                    </a:lnTo>
                    <a:lnTo>
                      <a:pt x="2" y="123"/>
                    </a:lnTo>
                    <a:lnTo>
                      <a:pt x="4" y="119"/>
                    </a:lnTo>
                    <a:lnTo>
                      <a:pt x="6" y="115"/>
                    </a:lnTo>
                    <a:lnTo>
                      <a:pt x="8" y="108"/>
                    </a:lnTo>
                    <a:lnTo>
                      <a:pt x="12" y="100"/>
                    </a:lnTo>
                    <a:lnTo>
                      <a:pt x="14" y="90"/>
                    </a:lnTo>
                    <a:lnTo>
                      <a:pt x="18" y="83"/>
                    </a:lnTo>
                    <a:lnTo>
                      <a:pt x="20" y="77"/>
                    </a:lnTo>
                    <a:lnTo>
                      <a:pt x="21" y="73"/>
                    </a:lnTo>
                    <a:lnTo>
                      <a:pt x="21" y="71"/>
                    </a:lnTo>
                    <a:lnTo>
                      <a:pt x="21" y="67"/>
                    </a:lnTo>
                    <a:lnTo>
                      <a:pt x="23" y="66"/>
                    </a:lnTo>
                    <a:lnTo>
                      <a:pt x="23" y="62"/>
                    </a:lnTo>
                    <a:lnTo>
                      <a:pt x="25" y="58"/>
                    </a:lnTo>
                    <a:lnTo>
                      <a:pt x="25" y="54"/>
                    </a:lnTo>
                    <a:lnTo>
                      <a:pt x="27" y="50"/>
                    </a:lnTo>
                    <a:lnTo>
                      <a:pt x="29" y="48"/>
                    </a:lnTo>
                    <a:lnTo>
                      <a:pt x="33" y="44"/>
                    </a:lnTo>
                    <a:lnTo>
                      <a:pt x="35" y="41"/>
                    </a:lnTo>
                    <a:lnTo>
                      <a:pt x="37" y="33"/>
                    </a:lnTo>
                    <a:lnTo>
                      <a:pt x="41" y="27"/>
                    </a:lnTo>
                    <a:lnTo>
                      <a:pt x="43" y="21"/>
                    </a:lnTo>
                    <a:lnTo>
                      <a:pt x="45" y="16"/>
                    </a:lnTo>
                    <a:lnTo>
                      <a:pt x="46" y="10"/>
                    </a:lnTo>
                    <a:lnTo>
                      <a:pt x="48" y="8"/>
                    </a:lnTo>
                    <a:lnTo>
                      <a:pt x="48" y="6"/>
                    </a:lnTo>
                    <a:lnTo>
                      <a:pt x="48" y="4"/>
                    </a:lnTo>
                    <a:lnTo>
                      <a:pt x="50" y="4"/>
                    </a:lnTo>
                    <a:lnTo>
                      <a:pt x="52" y="2"/>
                    </a:lnTo>
                    <a:lnTo>
                      <a:pt x="54" y="2"/>
                    </a:lnTo>
                    <a:lnTo>
                      <a:pt x="56" y="2"/>
                    </a:lnTo>
                    <a:lnTo>
                      <a:pt x="60" y="0"/>
                    </a:lnTo>
                    <a:lnTo>
                      <a:pt x="64" y="0"/>
                    </a:lnTo>
                    <a:lnTo>
                      <a:pt x="68" y="0"/>
                    </a:lnTo>
                    <a:lnTo>
                      <a:pt x="71" y="0"/>
                    </a:lnTo>
                    <a:lnTo>
                      <a:pt x="75" y="0"/>
                    </a:lnTo>
                    <a:lnTo>
                      <a:pt x="79" y="0"/>
                    </a:lnTo>
                    <a:lnTo>
                      <a:pt x="83" y="0"/>
                    </a:lnTo>
                    <a:lnTo>
                      <a:pt x="85" y="2"/>
                    </a:lnTo>
                    <a:lnTo>
                      <a:pt x="91" y="4"/>
                    </a:lnTo>
                    <a:lnTo>
                      <a:pt x="94" y="6"/>
                    </a:lnTo>
                    <a:lnTo>
                      <a:pt x="98" y="10"/>
                    </a:lnTo>
                    <a:lnTo>
                      <a:pt x="104" y="14"/>
                    </a:lnTo>
                    <a:lnTo>
                      <a:pt x="110" y="16"/>
                    </a:lnTo>
                    <a:lnTo>
                      <a:pt x="114" y="18"/>
                    </a:lnTo>
                    <a:lnTo>
                      <a:pt x="119" y="21"/>
                    </a:lnTo>
                    <a:lnTo>
                      <a:pt x="123" y="23"/>
                    </a:lnTo>
                    <a:lnTo>
                      <a:pt x="127" y="25"/>
                    </a:lnTo>
                    <a:lnTo>
                      <a:pt x="131" y="27"/>
                    </a:lnTo>
                    <a:lnTo>
                      <a:pt x="137" y="31"/>
                    </a:lnTo>
                    <a:lnTo>
                      <a:pt x="139" y="31"/>
                    </a:lnTo>
                    <a:lnTo>
                      <a:pt x="141" y="33"/>
                    </a:lnTo>
                    <a:lnTo>
                      <a:pt x="142"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5" name="Freeform 32">
                <a:extLst>
                  <a:ext uri="{FF2B5EF4-FFF2-40B4-BE49-F238E27FC236}">
                    <a16:creationId xmlns:a16="http://schemas.microsoft.com/office/drawing/2014/main" id="{504ECCA1-8DF0-26B0-B31C-9B5A1057F9C7}"/>
                  </a:ext>
                </a:extLst>
              </p:cNvPr>
              <p:cNvSpPr>
                <a:spLocks/>
              </p:cNvSpPr>
              <p:nvPr/>
            </p:nvSpPr>
            <p:spPr bwMode="auto">
              <a:xfrm>
                <a:off x="3477" y="1599"/>
                <a:ext cx="75" cy="40"/>
              </a:xfrm>
              <a:custGeom>
                <a:avLst/>
                <a:gdLst>
                  <a:gd name="T0" fmla="*/ 0 w 75"/>
                  <a:gd name="T1" fmla="*/ 0 h 40"/>
                  <a:gd name="T2" fmla="*/ 2 w 75"/>
                  <a:gd name="T3" fmla="*/ 0 h 40"/>
                  <a:gd name="T4" fmla="*/ 6 w 75"/>
                  <a:gd name="T5" fmla="*/ 2 h 40"/>
                  <a:gd name="T6" fmla="*/ 10 w 75"/>
                  <a:gd name="T7" fmla="*/ 4 h 40"/>
                  <a:gd name="T8" fmla="*/ 14 w 75"/>
                  <a:gd name="T9" fmla="*/ 6 h 40"/>
                  <a:gd name="T10" fmla="*/ 19 w 75"/>
                  <a:gd name="T11" fmla="*/ 8 h 40"/>
                  <a:gd name="T12" fmla="*/ 25 w 75"/>
                  <a:gd name="T13" fmla="*/ 12 h 40"/>
                  <a:gd name="T14" fmla="*/ 31 w 75"/>
                  <a:gd name="T15" fmla="*/ 13 h 40"/>
                  <a:gd name="T16" fmla="*/ 39 w 75"/>
                  <a:gd name="T17" fmla="*/ 17 h 40"/>
                  <a:gd name="T18" fmla="*/ 44 w 75"/>
                  <a:gd name="T19" fmla="*/ 19 h 40"/>
                  <a:gd name="T20" fmla="*/ 50 w 75"/>
                  <a:gd name="T21" fmla="*/ 23 h 40"/>
                  <a:gd name="T22" fmla="*/ 58 w 75"/>
                  <a:gd name="T23" fmla="*/ 27 h 40"/>
                  <a:gd name="T24" fmla="*/ 63 w 75"/>
                  <a:gd name="T25" fmla="*/ 29 h 40"/>
                  <a:gd name="T26" fmla="*/ 67 w 75"/>
                  <a:gd name="T27" fmla="*/ 33 h 40"/>
                  <a:gd name="T28" fmla="*/ 71 w 75"/>
                  <a:gd name="T29" fmla="*/ 35 h 40"/>
                  <a:gd name="T30" fmla="*/ 73 w 75"/>
                  <a:gd name="T31" fmla="*/ 35 h 40"/>
                  <a:gd name="T32" fmla="*/ 75 w 75"/>
                  <a:gd name="T33" fmla="*/ 36 h 40"/>
                  <a:gd name="T34" fmla="*/ 75 w 75"/>
                  <a:gd name="T35" fmla="*/ 36 h 40"/>
                  <a:gd name="T36" fmla="*/ 75 w 75"/>
                  <a:gd name="T37" fmla="*/ 38 h 40"/>
                  <a:gd name="T38" fmla="*/ 75 w 75"/>
                  <a:gd name="T39" fmla="*/ 38 h 40"/>
                  <a:gd name="T40" fmla="*/ 75 w 75"/>
                  <a:gd name="T41" fmla="*/ 38 h 40"/>
                  <a:gd name="T42" fmla="*/ 73 w 75"/>
                  <a:gd name="T43" fmla="*/ 40 h 40"/>
                  <a:gd name="T44" fmla="*/ 73 w 75"/>
                  <a:gd name="T45" fmla="*/ 40 h 40"/>
                  <a:gd name="T46" fmla="*/ 71 w 75"/>
                  <a:gd name="T47" fmla="*/ 40 h 40"/>
                  <a:gd name="T48" fmla="*/ 71 w 75"/>
                  <a:gd name="T49" fmla="*/ 40 h 40"/>
                  <a:gd name="T50" fmla="*/ 69 w 75"/>
                  <a:gd name="T51" fmla="*/ 40 h 40"/>
                  <a:gd name="T52" fmla="*/ 69 w 75"/>
                  <a:gd name="T53" fmla="*/ 40 h 40"/>
                  <a:gd name="T54" fmla="*/ 67 w 75"/>
                  <a:gd name="T55" fmla="*/ 40 h 40"/>
                  <a:gd name="T56" fmla="*/ 65 w 75"/>
                  <a:gd name="T57" fmla="*/ 38 h 40"/>
                  <a:gd name="T58" fmla="*/ 62 w 75"/>
                  <a:gd name="T59" fmla="*/ 36 h 40"/>
                  <a:gd name="T60" fmla="*/ 58 w 75"/>
                  <a:gd name="T61" fmla="*/ 35 h 40"/>
                  <a:gd name="T62" fmla="*/ 50 w 75"/>
                  <a:gd name="T63" fmla="*/ 33 h 40"/>
                  <a:gd name="T64" fmla="*/ 44 w 75"/>
                  <a:gd name="T65" fmla="*/ 29 h 40"/>
                  <a:gd name="T66" fmla="*/ 39 w 75"/>
                  <a:gd name="T67" fmla="*/ 25 h 40"/>
                  <a:gd name="T68" fmla="*/ 33 w 75"/>
                  <a:gd name="T69" fmla="*/ 21 h 40"/>
                  <a:gd name="T70" fmla="*/ 25 w 75"/>
                  <a:gd name="T71" fmla="*/ 17 h 40"/>
                  <a:gd name="T72" fmla="*/ 19 w 75"/>
                  <a:gd name="T73" fmla="*/ 15 h 40"/>
                  <a:gd name="T74" fmla="*/ 15 w 75"/>
                  <a:gd name="T75" fmla="*/ 12 h 40"/>
                  <a:gd name="T76" fmla="*/ 10 w 75"/>
                  <a:gd name="T77" fmla="*/ 10 h 40"/>
                  <a:gd name="T78" fmla="*/ 6 w 75"/>
                  <a:gd name="T79" fmla="*/ 6 h 40"/>
                  <a:gd name="T80" fmla="*/ 2 w 75"/>
                  <a:gd name="T81" fmla="*/ 4 h 40"/>
                  <a:gd name="T82" fmla="*/ 0 w 75"/>
                  <a:gd name="T83" fmla="*/ 2 h 40"/>
                  <a:gd name="T84" fmla="*/ 0 w 75"/>
                  <a:gd name="T85" fmla="*/ 0 h 40"/>
                  <a:gd name="T86" fmla="*/ 0 w 75"/>
                  <a:gd name="T87" fmla="*/ 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40"/>
                  <a:gd name="T134" fmla="*/ 75 w 75"/>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40">
                    <a:moveTo>
                      <a:pt x="0" y="0"/>
                    </a:moveTo>
                    <a:lnTo>
                      <a:pt x="2" y="0"/>
                    </a:lnTo>
                    <a:lnTo>
                      <a:pt x="6" y="2"/>
                    </a:lnTo>
                    <a:lnTo>
                      <a:pt x="10" y="4"/>
                    </a:lnTo>
                    <a:lnTo>
                      <a:pt x="14" y="6"/>
                    </a:lnTo>
                    <a:lnTo>
                      <a:pt x="19" y="8"/>
                    </a:lnTo>
                    <a:lnTo>
                      <a:pt x="25" y="12"/>
                    </a:lnTo>
                    <a:lnTo>
                      <a:pt x="31" y="13"/>
                    </a:lnTo>
                    <a:lnTo>
                      <a:pt x="39" y="17"/>
                    </a:lnTo>
                    <a:lnTo>
                      <a:pt x="44" y="19"/>
                    </a:lnTo>
                    <a:lnTo>
                      <a:pt x="50" y="23"/>
                    </a:lnTo>
                    <a:lnTo>
                      <a:pt x="58" y="27"/>
                    </a:lnTo>
                    <a:lnTo>
                      <a:pt x="63" y="29"/>
                    </a:lnTo>
                    <a:lnTo>
                      <a:pt x="67" y="33"/>
                    </a:lnTo>
                    <a:lnTo>
                      <a:pt x="71" y="35"/>
                    </a:lnTo>
                    <a:lnTo>
                      <a:pt x="73" y="35"/>
                    </a:lnTo>
                    <a:lnTo>
                      <a:pt x="75" y="36"/>
                    </a:lnTo>
                    <a:lnTo>
                      <a:pt x="75" y="38"/>
                    </a:lnTo>
                    <a:lnTo>
                      <a:pt x="73" y="40"/>
                    </a:lnTo>
                    <a:lnTo>
                      <a:pt x="71" y="40"/>
                    </a:lnTo>
                    <a:lnTo>
                      <a:pt x="69" y="40"/>
                    </a:lnTo>
                    <a:lnTo>
                      <a:pt x="67" y="40"/>
                    </a:lnTo>
                    <a:lnTo>
                      <a:pt x="65" y="38"/>
                    </a:lnTo>
                    <a:lnTo>
                      <a:pt x="62" y="36"/>
                    </a:lnTo>
                    <a:lnTo>
                      <a:pt x="58" y="35"/>
                    </a:lnTo>
                    <a:lnTo>
                      <a:pt x="50" y="33"/>
                    </a:lnTo>
                    <a:lnTo>
                      <a:pt x="44" y="29"/>
                    </a:lnTo>
                    <a:lnTo>
                      <a:pt x="39" y="25"/>
                    </a:lnTo>
                    <a:lnTo>
                      <a:pt x="33" y="21"/>
                    </a:lnTo>
                    <a:lnTo>
                      <a:pt x="25" y="17"/>
                    </a:lnTo>
                    <a:lnTo>
                      <a:pt x="19" y="15"/>
                    </a:lnTo>
                    <a:lnTo>
                      <a:pt x="15" y="12"/>
                    </a:lnTo>
                    <a:lnTo>
                      <a:pt x="10" y="10"/>
                    </a:lnTo>
                    <a:lnTo>
                      <a:pt x="6" y="6"/>
                    </a:lnTo>
                    <a:lnTo>
                      <a:pt x="2" y="4"/>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6" name="Freeform 33">
                <a:extLst>
                  <a:ext uri="{FF2B5EF4-FFF2-40B4-BE49-F238E27FC236}">
                    <a16:creationId xmlns:a16="http://schemas.microsoft.com/office/drawing/2014/main" id="{AD73238B-3AF2-40DB-97DD-34EEBFF14E12}"/>
                  </a:ext>
                </a:extLst>
              </p:cNvPr>
              <p:cNvSpPr>
                <a:spLocks/>
              </p:cNvSpPr>
              <p:nvPr/>
            </p:nvSpPr>
            <p:spPr bwMode="auto">
              <a:xfrm>
                <a:off x="3439" y="1701"/>
                <a:ext cx="71" cy="34"/>
              </a:xfrm>
              <a:custGeom>
                <a:avLst/>
                <a:gdLst>
                  <a:gd name="T0" fmla="*/ 0 w 71"/>
                  <a:gd name="T1" fmla="*/ 0 h 34"/>
                  <a:gd name="T2" fmla="*/ 2 w 71"/>
                  <a:gd name="T3" fmla="*/ 0 h 34"/>
                  <a:gd name="T4" fmla="*/ 4 w 71"/>
                  <a:gd name="T5" fmla="*/ 0 h 34"/>
                  <a:gd name="T6" fmla="*/ 5 w 71"/>
                  <a:gd name="T7" fmla="*/ 2 h 34"/>
                  <a:gd name="T8" fmla="*/ 7 w 71"/>
                  <a:gd name="T9" fmla="*/ 2 h 34"/>
                  <a:gd name="T10" fmla="*/ 11 w 71"/>
                  <a:gd name="T11" fmla="*/ 4 h 34"/>
                  <a:gd name="T12" fmla="*/ 17 w 71"/>
                  <a:gd name="T13" fmla="*/ 6 h 34"/>
                  <a:gd name="T14" fmla="*/ 21 w 71"/>
                  <a:gd name="T15" fmla="*/ 9 h 34"/>
                  <a:gd name="T16" fmla="*/ 27 w 71"/>
                  <a:gd name="T17" fmla="*/ 11 h 34"/>
                  <a:gd name="T18" fmla="*/ 32 w 71"/>
                  <a:gd name="T19" fmla="*/ 13 h 34"/>
                  <a:gd name="T20" fmla="*/ 36 w 71"/>
                  <a:gd name="T21" fmla="*/ 17 h 34"/>
                  <a:gd name="T22" fmla="*/ 44 w 71"/>
                  <a:gd name="T23" fmla="*/ 19 h 34"/>
                  <a:gd name="T24" fmla="*/ 48 w 71"/>
                  <a:gd name="T25" fmla="*/ 21 h 34"/>
                  <a:gd name="T26" fmla="*/ 53 w 71"/>
                  <a:gd name="T27" fmla="*/ 23 h 34"/>
                  <a:gd name="T28" fmla="*/ 57 w 71"/>
                  <a:gd name="T29" fmla="*/ 27 h 34"/>
                  <a:gd name="T30" fmla="*/ 63 w 71"/>
                  <a:gd name="T31" fmla="*/ 27 h 34"/>
                  <a:gd name="T32" fmla="*/ 67 w 71"/>
                  <a:gd name="T33" fmla="*/ 29 h 34"/>
                  <a:gd name="T34" fmla="*/ 69 w 71"/>
                  <a:gd name="T35" fmla="*/ 29 h 34"/>
                  <a:gd name="T36" fmla="*/ 69 w 71"/>
                  <a:gd name="T37" fmla="*/ 30 h 34"/>
                  <a:gd name="T38" fmla="*/ 71 w 71"/>
                  <a:gd name="T39" fmla="*/ 30 h 34"/>
                  <a:gd name="T40" fmla="*/ 69 w 71"/>
                  <a:gd name="T41" fmla="*/ 32 h 34"/>
                  <a:gd name="T42" fmla="*/ 69 w 71"/>
                  <a:gd name="T43" fmla="*/ 32 h 34"/>
                  <a:gd name="T44" fmla="*/ 67 w 71"/>
                  <a:gd name="T45" fmla="*/ 32 h 34"/>
                  <a:gd name="T46" fmla="*/ 67 w 71"/>
                  <a:gd name="T47" fmla="*/ 32 h 34"/>
                  <a:gd name="T48" fmla="*/ 65 w 71"/>
                  <a:gd name="T49" fmla="*/ 34 h 34"/>
                  <a:gd name="T50" fmla="*/ 65 w 71"/>
                  <a:gd name="T51" fmla="*/ 34 h 34"/>
                  <a:gd name="T52" fmla="*/ 63 w 71"/>
                  <a:gd name="T53" fmla="*/ 34 h 34"/>
                  <a:gd name="T54" fmla="*/ 61 w 71"/>
                  <a:gd name="T55" fmla="*/ 32 h 34"/>
                  <a:gd name="T56" fmla="*/ 61 w 71"/>
                  <a:gd name="T57" fmla="*/ 32 h 34"/>
                  <a:gd name="T58" fmla="*/ 57 w 71"/>
                  <a:gd name="T59" fmla="*/ 32 h 34"/>
                  <a:gd name="T60" fmla="*/ 53 w 71"/>
                  <a:gd name="T61" fmla="*/ 30 h 34"/>
                  <a:gd name="T62" fmla="*/ 50 w 71"/>
                  <a:gd name="T63" fmla="*/ 29 h 34"/>
                  <a:gd name="T64" fmla="*/ 46 w 71"/>
                  <a:gd name="T65" fmla="*/ 27 h 34"/>
                  <a:gd name="T66" fmla="*/ 40 w 71"/>
                  <a:gd name="T67" fmla="*/ 23 h 34"/>
                  <a:gd name="T68" fmla="*/ 34 w 71"/>
                  <a:gd name="T69" fmla="*/ 21 h 34"/>
                  <a:gd name="T70" fmla="*/ 30 w 71"/>
                  <a:gd name="T71" fmla="*/ 19 h 34"/>
                  <a:gd name="T72" fmla="*/ 25 w 71"/>
                  <a:gd name="T73" fmla="*/ 15 h 34"/>
                  <a:gd name="T74" fmla="*/ 19 w 71"/>
                  <a:gd name="T75" fmla="*/ 13 h 34"/>
                  <a:gd name="T76" fmla="*/ 15 w 71"/>
                  <a:gd name="T77" fmla="*/ 9 h 34"/>
                  <a:gd name="T78" fmla="*/ 11 w 71"/>
                  <a:gd name="T79" fmla="*/ 7 h 34"/>
                  <a:gd name="T80" fmla="*/ 7 w 71"/>
                  <a:gd name="T81" fmla="*/ 6 h 34"/>
                  <a:gd name="T82" fmla="*/ 4 w 71"/>
                  <a:gd name="T83" fmla="*/ 4 h 34"/>
                  <a:gd name="T84" fmla="*/ 2 w 71"/>
                  <a:gd name="T85" fmla="*/ 2 h 34"/>
                  <a:gd name="T86" fmla="*/ 0 w 71"/>
                  <a:gd name="T87" fmla="*/ 0 h 34"/>
                  <a:gd name="T88" fmla="*/ 0 w 71"/>
                  <a:gd name="T89" fmla="*/ 0 h 34"/>
                  <a:gd name="T90" fmla="*/ 0 w 71"/>
                  <a:gd name="T91" fmla="*/ 0 h 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1"/>
                  <a:gd name="T139" fmla="*/ 0 h 34"/>
                  <a:gd name="T140" fmla="*/ 71 w 71"/>
                  <a:gd name="T141" fmla="*/ 34 h 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1" h="34">
                    <a:moveTo>
                      <a:pt x="0" y="0"/>
                    </a:moveTo>
                    <a:lnTo>
                      <a:pt x="2" y="0"/>
                    </a:lnTo>
                    <a:lnTo>
                      <a:pt x="4" y="0"/>
                    </a:lnTo>
                    <a:lnTo>
                      <a:pt x="5" y="2"/>
                    </a:lnTo>
                    <a:lnTo>
                      <a:pt x="7" y="2"/>
                    </a:lnTo>
                    <a:lnTo>
                      <a:pt x="11" y="4"/>
                    </a:lnTo>
                    <a:lnTo>
                      <a:pt x="17" y="6"/>
                    </a:lnTo>
                    <a:lnTo>
                      <a:pt x="21" y="9"/>
                    </a:lnTo>
                    <a:lnTo>
                      <a:pt x="27" y="11"/>
                    </a:lnTo>
                    <a:lnTo>
                      <a:pt x="32" y="13"/>
                    </a:lnTo>
                    <a:lnTo>
                      <a:pt x="36" y="17"/>
                    </a:lnTo>
                    <a:lnTo>
                      <a:pt x="44" y="19"/>
                    </a:lnTo>
                    <a:lnTo>
                      <a:pt x="48" y="21"/>
                    </a:lnTo>
                    <a:lnTo>
                      <a:pt x="53" y="23"/>
                    </a:lnTo>
                    <a:lnTo>
                      <a:pt x="57" y="27"/>
                    </a:lnTo>
                    <a:lnTo>
                      <a:pt x="63" y="27"/>
                    </a:lnTo>
                    <a:lnTo>
                      <a:pt x="67" y="29"/>
                    </a:lnTo>
                    <a:lnTo>
                      <a:pt x="69" y="29"/>
                    </a:lnTo>
                    <a:lnTo>
                      <a:pt x="69" y="30"/>
                    </a:lnTo>
                    <a:lnTo>
                      <a:pt x="71" y="30"/>
                    </a:lnTo>
                    <a:lnTo>
                      <a:pt x="69" y="32"/>
                    </a:lnTo>
                    <a:lnTo>
                      <a:pt x="67" y="32"/>
                    </a:lnTo>
                    <a:lnTo>
                      <a:pt x="65" y="34"/>
                    </a:lnTo>
                    <a:lnTo>
                      <a:pt x="63" y="34"/>
                    </a:lnTo>
                    <a:lnTo>
                      <a:pt x="61" y="32"/>
                    </a:lnTo>
                    <a:lnTo>
                      <a:pt x="57" y="32"/>
                    </a:lnTo>
                    <a:lnTo>
                      <a:pt x="53" y="30"/>
                    </a:lnTo>
                    <a:lnTo>
                      <a:pt x="50" y="29"/>
                    </a:lnTo>
                    <a:lnTo>
                      <a:pt x="46" y="27"/>
                    </a:lnTo>
                    <a:lnTo>
                      <a:pt x="40" y="23"/>
                    </a:lnTo>
                    <a:lnTo>
                      <a:pt x="34" y="21"/>
                    </a:lnTo>
                    <a:lnTo>
                      <a:pt x="30" y="19"/>
                    </a:lnTo>
                    <a:lnTo>
                      <a:pt x="25" y="15"/>
                    </a:lnTo>
                    <a:lnTo>
                      <a:pt x="19" y="13"/>
                    </a:lnTo>
                    <a:lnTo>
                      <a:pt x="15" y="9"/>
                    </a:lnTo>
                    <a:lnTo>
                      <a:pt x="11" y="7"/>
                    </a:lnTo>
                    <a:lnTo>
                      <a:pt x="7" y="6"/>
                    </a:lnTo>
                    <a:lnTo>
                      <a:pt x="4" y="4"/>
                    </a:lnTo>
                    <a:lnTo>
                      <a:pt x="2"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7" name="Freeform 34">
                <a:extLst>
                  <a:ext uri="{FF2B5EF4-FFF2-40B4-BE49-F238E27FC236}">
                    <a16:creationId xmlns:a16="http://schemas.microsoft.com/office/drawing/2014/main" id="{CEC768D2-66AD-8B50-0062-C23C74D3CB11}"/>
                  </a:ext>
                </a:extLst>
              </p:cNvPr>
              <p:cNvSpPr>
                <a:spLocks/>
              </p:cNvSpPr>
              <p:nvPr/>
            </p:nvSpPr>
            <p:spPr bwMode="auto">
              <a:xfrm>
                <a:off x="3435" y="1710"/>
                <a:ext cx="8" cy="14"/>
              </a:xfrm>
              <a:custGeom>
                <a:avLst/>
                <a:gdLst>
                  <a:gd name="T0" fmla="*/ 4 w 8"/>
                  <a:gd name="T1" fmla="*/ 14 h 14"/>
                  <a:gd name="T2" fmla="*/ 2 w 8"/>
                  <a:gd name="T3" fmla="*/ 14 h 14"/>
                  <a:gd name="T4" fmla="*/ 2 w 8"/>
                  <a:gd name="T5" fmla="*/ 12 h 14"/>
                  <a:gd name="T6" fmla="*/ 0 w 8"/>
                  <a:gd name="T7" fmla="*/ 12 h 14"/>
                  <a:gd name="T8" fmla="*/ 0 w 8"/>
                  <a:gd name="T9" fmla="*/ 12 h 14"/>
                  <a:gd name="T10" fmla="*/ 0 w 8"/>
                  <a:gd name="T11" fmla="*/ 8 h 14"/>
                  <a:gd name="T12" fmla="*/ 0 w 8"/>
                  <a:gd name="T13" fmla="*/ 6 h 14"/>
                  <a:gd name="T14" fmla="*/ 2 w 8"/>
                  <a:gd name="T15" fmla="*/ 2 h 14"/>
                  <a:gd name="T16" fmla="*/ 2 w 8"/>
                  <a:gd name="T17" fmla="*/ 0 h 14"/>
                  <a:gd name="T18" fmla="*/ 4 w 8"/>
                  <a:gd name="T19" fmla="*/ 0 h 14"/>
                  <a:gd name="T20" fmla="*/ 4 w 8"/>
                  <a:gd name="T21" fmla="*/ 2 h 14"/>
                  <a:gd name="T22" fmla="*/ 6 w 8"/>
                  <a:gd name="T23" fmla="*/ 2 h 14"/>
                  <a:gd name="T24" fmla="*/ 8 w 8"/>
                  <a:gd name="T25" fmla="*/ 2 h 14"/>
                  <a:gd name="T26" fmla="*/ 6 w 8"/>
                  <a:gd name="T27" fmla="*/ 4 h 14"/>
                  <a:gd name="T28" fmla="*/ 6 w 8"/>
                  <a:gd name="T29" fmla="*/ 8 h 14"/>
                  <a:gd name="T30" fmla="*/ 4 w 8"/>
                  <a:gd name="T31" fmla="*/ 12 h 14"/>
                  <a:gd name="T32" fmla="*/ 4 w 8"/>
                  <a:gd name="T33" fmla="*/ 14 h 14"/>
                  <a:gd name="T34" fmla="*/ 4 w 8"/>
                  <a:gd name="T35" fmla="*/ 14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
                  <a:gd name="T56" fmla="*/ 8 w 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
                    <a:moveTo>
                      <a:pt x="4" y="14"/>
                    </a:moveTo>
                    <a:lnTo>
                      <a:pt x="2" y="14"/>
                    </a:lnTo>
                    <a:lnTo>
                      <a:pt x="2" y="12"/>
                    </a:lnTo>
                    <a:lnTo>
                      <a:pt x="0" y="12"/>
                    </a:lnTo>
                    <a:lnTo>
                      <a:pt x="0" y="8"/>
                    </a:lnTo>
                    <a:lnTo>
                      <a:pt x="0" y="6"/>
                    </a:lnTo>
                    <a:lnTo>
                      <a:pt x="2" y="2"/>
                    </a:lnTo>
                    <a:lnTo>
                      <a:pt x="2" y="0"/>
                    </a:lnTo>
                    <a:lnTo>
                      <a:pt x="4" y="0"/>
                    </a:lnTo>
                    <a:lnTo>
                      <a:pt x="4" y="2"/>
                    </a:lnTo>
                    <a:lnTo>
                      <a:pt x="6" y="2"/>
                    </a:lnTo>
                    <a:lnTo>
                      <a:pt x="8" y="2"/>
                    </a:lnTo>
                    <a:lnTo>
                      <a:pt x="6" y="4"/>
                    </a:lnTo>
                    <a:lnTo>
                      <a:pt x="6" y="8"/>
                    </a:lnTo>
                    <a:lnTo>
                      <a:pt x="4" y="12"/>
                    </a:lnTo>
                    <a:lnTo>
                      <a:pt x="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8" name="Freeform 35">
                <a:extLst>
                  <a:ext uri="{FF2B5EF4-FFF2-40B4-BE49-F238E27FC236}">
                    <a16:creationId xmlns:a16="http://schemas.microsoft.com/office/drawing/2014/main" id="{3C61810F-ECEB-5711-DC12-8C87408B317F}"/>
                  </a:ext>
                </a:extLst>
              </p:cNvPr>
              <p:cNvSpPr>
                <a:spLocks/>
              </p:cNvSpPr>
              <p:nvPr/>
            </p:nvSpPr>
            <p:spPr bwMode="auto">
              <a:xfrm>
                <a:off x="3444" y="1716"/>
                <a:ext cx="8" cy="15"/>
              </a:xfrm>
              <a:custGeom>
                <a:avLst/>
                <a:gdLst>
                  <a:gd name="T0" fmla="*/ 4 w 8"/>
                  <a:gd name="T1" fmla="*/ 15 h 15"/>
                  <a:gd name="T2" fmla="*/ 4 w 8"/>
                  <a:gd name="T3" fmla="*/ 14 h 15"/>
                  <a:gd name="T4" fmla="*/ 2 w 8"/>
                  <a:gd name="T5" fmla="*/ 14 h 15"/>
                  <a:gd name="T6" fmla="*/ 0 w 8"/>
                  <a:gd name="T7" fmla="*/ 14 h 15"/>
                  <a:gd name="T8" fmla="*/ 0 w 8"/>
                  <a:gd name="T9" fmla="*/ 12 h 15"/>
                  <a:gd name="T10" fmla="*/ 0 w 8"/>
                  <a:gd name="T11" fmla="*/ 8 h 15"/>
                  <a:gd name="T12" fmla="*/ 0 w 8"/>
                  <a:gd name="T13" fmla="*/ 6 h 15"/>
                  <a:gd name="T14" fmla="*/ 2 w 8"/>
                  <a:gd name="T15" fmla="*/ 2 h 15"/>
                  <a:gd name="T16" fmla="*/ 2 w 8"/>
                  <a:gd name="T17" fmla="*/ 0 h 15"/>
                  <a:gd name="T18" fmla="*/ 4 w 8"/>
                  <a:gd name="T19" fmla="*/ 0 h 15"/>
                  <a:gd name="T20" fmla="*/ 6 w 8"/>
                  <a:gd name="T21" fmla="*/ 2 h 15"/>
                  <a:gd name="T22" fmla="*/ 6 w 8"/>
                  <a:gd name="T23" fmla="*/ 2 h 15"/>
                  <a:gd name="T24" fmla="*/ 8 w 8"/>
                  <a:gd name="T25" fmla="*/ 2 h 15"/>
                  <a:gd name="T26" fmla="*/ 6 w 8"/>
                  <a:gd name="T27" fmla="*/ 4 h 15"/>
                  <a:gd name="T28" fmla="*/ 4 w 8"/>
                  <a:gd name="T29" fmla="*/ 8 h 15"/>
                  <a:gd name="T30" fmla="*/ 4 w 8"/>
                  <a:gd name="T31" fmla="*/ 12 h 15"/>
                  <a:gd name="T32" fmla="*/ 4 w 8"/>
                  <a:gd name="T33" fmla="*/ 15 h 15"/>
                  <a:gd name="T34" fmla="*/ 4 w 8"/>
                  <a:gd name="T35" fmla="*/ 15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5"/>
                  <a:gd name="T56" fmla="*/ 8 w 8"/>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5">
                    <a:moveTo>
                      <a:pt x="4" y="15"/>
                    </a:moveTo>
                    <a:lnTo>
                      <a:pt x="4" y="14"/>
                    </a:lnTo>
                    <a:lnTo>
                      <a:pt x="2" y="14"/>
                    </a:lnTo>
                    <a:lnTo>
                      <a:pt x="0" y="14"/>
                    </a:lnTo>
                    <a:lnTo>
                      <a:pt x="0" y="12"/>
                    </a:lnTo>
                    <a:lnTo>
                      <a:pt x="0" y="8"/>
                    </a:lnTo>
                    <a:lnTo>
                      <a:pt x="0" y="6"/>
                    </a:lnTo>
                    <a:lnTo>
                      <a:pt x="2" y="2"/>
                    </a:lnTo>
                    <a:lnTo>
                      <a:pt x="2" y="0"/>
                    </a:lnTo>
                    <a:lnTo>
                      <a:pt x="4" y="0"/>
                    </a:lnTo>
                    <a:lnTo>
                      <a:pt x="6" y="2"/>
                    </a:lnTo>
                    <a:lnTo>
                      <a:pt x="8" y="2"/>
                    </a:lnTo>
                    <a:lnTo>
                      <a:pt x="6" y="4"/>
                    </a:lnTo>
                    <a:lnTo>
                      <a:pt x="4" y="8"/>
                    </a:lnTo>
                    <a:lnTo>
                      <a:pt x="4" y="12"/>
                    </a:lnTo>
                    <a:lnTo>
                      <a:pt x="4"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49" name="Freeform 36">
                <a:extLst>
                  <a:ext uri="{FF2B5EF4-FFF2-40B4-BE49-F238E27FC236}">
                    <a16:creationId xmlns:a16="http://schemas.microsoft.com/office/drawing/2014/main" id="{7744E57E-A28B-9525-6A33-20503B0855E0}"/>
                  </a:ext>
                </a:extLst>
              </p:cNvPr>
              <p:cNvSpPr>
                <a:spLocks/>
              </p:cNvSpPr>
              <p:nvPr/>
            </p:nvSpPr>
            <p:spPr bwMode="auto">
              <a:xfrm>
                <a:off x="3452" y="1722"/>
                <a:ext cx="8" cy="13"/>
              </a:xfrm>
              <a:custGeom>
                <a:avLst/>
                <a:gdLst>
                  <a:gd name="T0" fmla="*/ 4 w 8"/>
                  <a:gd name="T1" fmla="*/ 13 h 13"/>
                  <a:gd name="T2" fmla="*/ 4 w 8"/>
                  <a:gd name="T3" fmla="*/ 13 h 13"/>
                  <a:gd name="T4" fmla="*/ 2 w 8"/>
                  <a:gd name="T5" fmla="*/ 13 h 13"/>
                  <a:gd name="T6" fmla="*/ 2 w 8"/>
                  <a:gd name="T7" fmla="*/ 11 h 13"/>
                  <a:gd name="T8" fmla="*/ 0 w 8"/>
                  <a:gd name="T9" fmla="*/ 11 h 13"/>
                  <a:gd name="T10" fmla="*/ 0 w 8"/>
                  <a:gd name="T11" fmla="*/ 8 h 13"/>
                  <a:gd name="T12" fmla="*/ 0 w 8"/>
                  <a:gd name="T13" fmla="*/ 4 h 13"/>
                  <a:gd name="T14" fmla="*/ 2 w 8"/>
                  <a:gd name="T15" fmla="*/ 2 h 13"/>
                  <a:gd name="T16" fmla="*/ 4 w 8"/>
                  <a:gd name="T17" fmla="*/ 0 h 13"/>
                  <a:gd name="T18" fmla="*/ 4 w 8"/>
                  <a:gd name="T19" fmla="*/ 0 h 13"/>
                  <a:gd name="T20" fmla="*/ 6 w 8"/>
                  <a:gd name="T21" fmla="*/ 0 h 13"/>
                  <a:gd name="T22" fmla="*/ 6 w 8"/>
                  <a:gd name="T23" fmla="*/ 2 h 13"/>
                  <a:gd name="T24" fmla="*/ 8 w 8"/>
                  <a:gd name="T25" fmla="*/ 2 h 13"/>
                  <a:gd name="T26" fmla="*/ 6 w 8"/>
                  <a:gd name="T27" fmla="*/ 4 h 13"/>
                  <a:gd name="T28" fmla="*/ 4 w 8"/>
                  <a:gd name="T29" fmla="*/ 8 h 13"/>
                  <a:gd name="T30" fmla="*/ 4 w 8"/>
                  <a:gd name="T31" fmla="*/ 11 h 13"/>
                  <a:gd name="T32" fmla="*/ 4 w 8"/>
                  <a:gd name="T33" fmla="*/ 13 h 13"/>
                  <a:gd name="T34" fmla="*/ 4 w 8"/>
                  <a:gd name="T35" fmla="*/ 13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3"/>
                  <a:gd name="T56" fmla="*/ 8 w 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3">
                    <a:moveTo>
                      <a:pt x="4" y="13"/>
                    </a:moveTo>
                    <a:lnTo>
                      <a:pt x="4" y="13"/>
                    </a:lnTo>
                    <a:lnTo>
                      <a:pt x="2" y="13"/>
                    </a:lnTo>
                    <a:lnTo>
                      <a:pt x="2" y="11"/>
                    </a:lnTo>
                    <a:lnTo>
                      <a:pt x="0" y="11"/>
                    </a:lnTo>
                    <a:lnTo>
                      <a:pt x="0" y="8"/>
                    </a:lnTo>
                    <a:lnTo>
                      <a:pt x="0" y="4"/>
                    </a:lnTo>
                    <a:lnTo>
                      <a:pt x="2" y="2"/>
                    </a:lnTo>
                    <a:lnTo>
                      <a:pt x="4" y="0"/>
                    </a:lnTo>
                    <a:lnTo>
                      <a:pt x="6" y="0"/>
                    </a:lnTo>
                    <a:lnTo>
                      <a:pt x="6" y="2"/>
                    </a:lnTo>
                    <a:lnTo>
                      <a:pt x="8" y="2"/>
                    </a:lnTo>
                    <a:lnTo>
                      <a:pt x="6" y="4"/>
                    </a:lnTo>
                    <a:lnTo>
                      <a:pt x="4" y="8"/>
                    </a:lnTo>
                    <a:lnTo>
                      <a:pt x="4" y="11"/>
                    </a:lnTo>
                    <a:lnTo>
                      <a:pt x="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0" name="Freeform 37">
                <a:extLst>
                  <a:ext uri="{FF2B5EF4-FFF2-40B4-BE49-F238E27FC236}">
                    <a16:creationId xmlns:a16="http://schemas.microsoft.com/office/drawing/2014/main" id="{6F3A2D92-B020-2027-503B-04A3C42A92C1}"/>
                  </a:ext>
                </a:extLst>
              </p:cNvPr>
              <p:cNvSpPr>
                <a:spLocks/>
              </p:cNvSpPr>
              <p:nvPr/>
            </p:nvSpPr>
            <p:spPr bwMode="auto">
              <a:xfrm>
                <a:off x="3460" y="1728"/>
                <a:ext cx="8" cy="13"/>
              </a:xfrm>
              <a:custGeom>
                <a:avLst/>
                <a:gdLst>
                  <a:gd name="T0" fmla="*/ 6 w 8"/>
                  <a:gd name="T1" fmla="*/ 13 h 13"/>
                  <a:gd name="T2" fmla="*/ 6 w 8"/>
                  <a:gd name="T3" fmla="*/ 11 h 13"/>
                  <a:gd name="T4" fmla="*/ 4 w 8"/>
                  <a:gd name="T5" fmla="*/ 11 h 13"/>
                  <a:gd name="T6" fmla="*/ 2 w 8"/>
                  <a:gd name="T7" fmla="*/ 11 h 13"/>
                  <a:gd name="T8" fmla="*/ 0 w 8"/>
                  <a:gd name="T9" fmla="*/ 9 h 13"/>
                  <a:gd name="T10" fmla="*/ 0 w 8"/>
                  <a:gd name="T11" fmla="*/ 7 h 13"/>
                  <a:gd name="T12" fmla="*/ 2 w 8"/>
                  <a:gd name="T13" fmla="*/ 3 h 13"/>
                  <a:gd name="T14" fmla="*/ 4 w 8"/>
                  <a:gd name="T15" fmla="*/ 2 h 13"/>
                  <a:gd name="T16" fmla="*/ 4 w 8"/>
                  <a:gd name="T17" fmla="*/ 0 h 13"/>
                  <a:gd name="T18" fmla="*/ 6 w 8"/>
                  <a:gd name="T19" fmla="*/ 0 h 13"/>
                  <a:gd name="T20" fmla="*/ 8 w 8"/>
                  <a:gd name="T21" fmla="*/ 0 h 13"/>
                  <a:gd name="T22" fmla="*/ 8 w 8"/>
                  <a:gd name="T23" fmla="*/ 2 h 13"/>
                  <a:gd name="T24" fmla="*/ 8 w 8"/>
                  <a:gd name="T25" fmla="*/ 3 h 13"/>
                  <a:gd name="T26" fmla="*/ 8 w 8"/>
                  <a:gd name="T27" fmla="*/ 5 h 13"/>
                  <a:gd name="T28" fmla="*/ 6 w 8"/>
                  <a:gd name="T29" fmla="*/ 9 h 13"/>
                  <a:gd name="T30" fmla="*/ 6 w 8"/>
                  <a:gd name="T31" fmla="*/ 13 h 13"/>
                  <a:gd name="T32" fmla="*/ 6 w 8"/>
                  <a:gd name="T33" fmla="*/ 13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3"/>
                  <a:gd name="T53" fmla="*/ 8 w 8"/>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3">
                    <a:moveTo>
                      <a:pt x="6" y="13"/>
                    </a:moveTo>
                    <a:lnTo>
                      <a:pt x="6" y="11"/>
                    </a:lnTo>
                    <a:lnTo>
                      <a:pt x="4" y="11"/>
                    </a:lnTo>
                    <a:lnTo>
                      <a:pt x="2" y="11"/>
                    </a:lnTo>
                    <a:lnTo>
                      <a:pt x="0" y="9"/>
                    </a:lnTo>
                    <a:lnTo>
                      <a:pt x="0" y="7"/>
                    </a:lnTo>
                    <a:lnTo>
                      <a:pt x="2" y="3"/>
                    </a:lnTo>
                    <a:lnTo>
                      <a:pt x="4" y="2"/>
                    </a:lnTo>
                    <a:lnTo>
                      <a:pt x="4" y="0"/>
                    </a:lnTo>
                    <a:lnTo>
                      <a:pt x="6" y="0"/>
                    </a:lnTo>
                    <a:lnTo>
                      <a:pt x="8" y="0"/>
                    </a:lnTo>
                    <a:lnTo>
                      <a:pt x="8" y="2"/>
                    </a:lnTo>
                    <a:lnTo>
                      <a:pt x="8" y="3"/>
                    </a:lnTo>
                    <a:lnTo>
                      <a:pt x="8" y="5"/>
                    </a:lnTo>
                    <a:lnTo>
                      <a:pt x="6" y="9"/>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1" name="Freeform 38">
                <a:extLst>
                  <a:ext uri="{FF2B5EF4-FFF2-40B4-BE49-F238E27FC236}">
                    <a16:creationId xmlns:a16="http://schemas.microsoft.com/office/drawing/2014/main" id="{936B924B-1B4F-85BA-EF49-D6942C0C8806}"/>
                  </a:ext>
                </a:extLst>
              </p:cNvPr>
              <p:cNvSpPr>
                <a:spLocks/>
              </p:cNvSpPr>
              <p:nvPr/>
            </p:nvSpPr>
            <p:spPr bwMode="auto">
              <a:xfrm>
                <a:off x="3475" y="1743"/>
                <a:ext cx="2" cy="4"/>
              </a:xfrm>
              <a:custGeom>
                <a:avLst/>
                <a:gdLst>
                  <a:gd name="T0" fmla="*/ 0 w 2"/>
                  <a:gd name="T1" fmla="*/ 4 h 4"/>
                  <a:gd name="T2" fmla="*/ 2 w 2"/>
                  <a:gd name="T3" fmla="*/ 4 h 4"/>
                  <a:gd name="T4" fmla="*/ 2 w 2"/>
                  <a:gd name="T5" fmla="*/ 4 h 4"/>
                  <a:gd name="T6" fmla="*/ 2 w 2"/>
                  <a:gd name="T7" fmla="*/ 4 h 4"/>
                  <a:gd name="T8" fmla="*/ 2 w 2"/>
                  <a:gd name="T9" fmla="*/ 2 h 4"/>
                  <a:gd name="T10" fmla="*/ 2 w 2"/>
                  <a:gd name="T11" fmla="*/ 0 h 4"/>
                  <a:gd name="T12" fmla="*/ 0 w 2"/>
                  <a:gd name="T13" fmla="*/ 0 h 4"/>
                  <a:gd name="T14" fmla="*/ 0 w 2"/>
                  <a:gd name="T15" fmla="*/ 2 h 4"/>
                  <a:gd name="T16" fmla="*/ 0 w 2"/>
                  <a:gd name="T17" fmla="*/ 4 h 4"/>
                  <a:gd name="T18" fmla="*/ 0 w 2"/>
                  <a:gd name="T19" fmla="*/ 4 h 4"/>
                  <a:gd name="T20" fmla="*/ 0 w 2"/>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0" y="4"/>
                    </a:moveTo>
                    <a:lnTo>
                      <a:pt x="2" y="4"/>
                    </a:lnTo>
                    <a:lnTo>
                      <a:pt x="2" y="2"/>
                    </a:lnTo>
                    <a:lnTo>
                      <a:pt x="2" y="0"/>
                    </a:lnTo>
                    <a:lnTo>
                      <a:pt x="0"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2" name="Freeform 39">
                <a:extLst>
                  <a:ext uri="{FF2B5EF4-FFF2-40B4-BE49-F238E27FC236}">
                    <a16:creationId xmlns:a16="http://schemas.microsoft.com/office/drawing/2014/main" id="{07C5C3C9-F7A6-2467-0FFB-FC5567D01C63}"/>
                  </a:ext>
                </a:extLst>
              </p:cNvPr>
              <p:cNvSpPr>
                <a:spLocks/>
              </p:cNvSpPr>
              <p:nvPr/>
            </p:nvSpPr>
            <p:spPr bwMode="auto">
              <a:xfrm>
                <a:off x="3477" y="1737"/>
                <a:ext cx="2" cy="4"/>
              </a:xfrm>
              <a:custGeom>
                <a:avLst/>
                <a:gdLst>
                  <a:gd name="T0" fmla="*/ 0 w 2"/>
                  <a:gd name="T1" fmla="*/ 4 h 4"/>
                  <a:gd name="T2" fmla="*/ 2 w 2"/>
                  <a:gd name="T3" fmla="*/ 4 h 4"/>
                  <a:gd name="T4" fmla="*/ 2 w 2"/>
                  <a:gd name="T5" fmla="*/ 2 h 4"/>
                  <a:gd name="T6" fmla="*/ 2 w 2"/>
                  <a:gd name="T7" fmla="*/ 2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 name="T20" fmla="*/ 0 w 2"/>
                  <a:gd name="T21" fmla="*/ 4 h 4"/>
                  <a:gd name="T22" fmla="*/ 0 w 2"/>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4"/>
                  <a:gd name="T38" fmla="*/ 2 w 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4">
                    <a:moveTo>
                      <a:pt x="0" y="4"/>
                    </a:moveTo>
                    <a:lnTo>
                      <a:pt x="2" y="4"/>
                    </a:lnTo>
                    <a:lnTo>
                      <a:pt x="2" y="2"/>
                    </a:lnTo>
                    <a:lnTo>
                      <a:pt x="2" y="0"/>
                    </a:lnTo>
                    <a:lnTo>
                      <a:pt x="0" y="0"/>
                    </a:lnTo>
                    <a:lnTo>
                      <a:pt x="0" y="2"/>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3" name="Freeform 40">
                <a:extLst>
                  <a:ext uri="{FF2B5EF4-FFF2-40B4-BE49-F238E27FC236}">
                    <a16:creationId xmlns:a16="http://schemas.microsoft.com/office/drawing/2014/main" id="{E5B28D75-240A-6EDA-757E-4CDB8A269407}"/>
                  </a:ext>
                </a:extLst>
              </p:cNvPr>
              <p:cNvSpPr>
                <a:spLocks/>
              </p:cNvSpPr>
              <p:nvPr/>
            </p:nvSpPr>
            <p:spPr bwMode="auto">
              <a:xfrm>
                <a:off x="3479" y="1735"/>
                <a:ext cx="4" cy="2"/>
              </a:xfrm>
              <a:custGeom>
                <a:avLst/>
                <a:gdLst>
                  <a:gd name="T0" fmla="*/ 4 w 4"/>
                  <a:gd name="T1" fmla="*/ 2 h 2"/>
                  <a:gd name="T2" fmla="*/ 4 w 4"/>
                  <a:gd name="T3" fmla="*/ 2 h 2"/>
                  <a:gd name="T4" fmla="*/ 4 w 4"/>
                  <a:gd name="T5" fmla="*/ 2 h 2"/>
                  <a:gd name="T6" fmla="*/ 4 w 4"/>
                  <a:gd name="T7" fmla="*/ 0 h 2"/>
                  <a:gd name="T8" fmla="*/ 4 w 4"/>
                  <a:gd name="T9" fmla="*/ 0 h 2"/>
                  <a:gd name="T10" fmla="*/ 4 w 4"/>
                  <a:gd name="T11" fmla="*/ 0 h 2"/>
                  <a:gd name="T12" fmla="*/ 2 w 4"/>
                  <a:gd name="T13" fmla="*/ 0 h 2"/>
                  <a:gd name="T14" fmla="*/ 2 w 4"/>
                  <a:gd name="T15" fmla="*/ 0 h 2"/>
                  <a:gd name="T16" fmla="*/ 0 w 4"/>
                  <a:gd name="T17" fmla="*/ 0 h 2"/>
                  <a:gd name="T18" fmla="*/ 2 w 4"/>
                  <a:gd name="T19" fmla="*/ 2 h 2"/>
                  <a:gd name="T20" fmla="*/ 4 w 4"/>
                  <a:gd name="T21" fmla="*/ 2 h 2"/>
                  <a:gd name="T22" fmla="*/ 4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4" y="2"/>
                    </a:moveTo>
                    <a:lnTo>
                      <a:pt x="4" y="2"/>
                    </a:lnTo>
                    <a:lnTo>
                      <a:pt x="4" y="0"/>
                    </a:lnTo>
                    <a:lnTo>
                      <a:pt x="2" y="0"/>
                    </a:lnTo>
                    <a:lnTo>
                      <a:pt x="0" y="0"/>
                    </a:lnTo>
                    <a:lnTo>
                      <a:pt x="2" y="2"/>
                    </a:lnTo>
                    <a:lnTo>
                      <a:pt x="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4" name="Freeform 41">
                <a:extLst>
                  <a:ext uri="{FF2B5EF4-FFF2-40B4-BE49-F238E27FC236}">
                    <a16:creationId xmlns:a16="http://schemas.microsoft.com/office/drawing/2014/main" id="{6B45EEA5-37CC-D39C-1689-4BCAE2B75B1B}"/>
                  </a:ext>
                </a:extLst>
              </p:cNvPr>
              <p:cNvSpPr>
                <a:spLocks/>
              </p:cNvSpPr>
              <p:nvPr/>
            </p:nvSpPr>
            <p:spPr bwMode="auto">
              <a:xfrm>
                <a:off x="3487" y="1733"/>
                <a:ext cx="4" cy="4"/>
              </a:xfrm>
              <a:custGeom>
                <a:avLst/>
                <a:gdLst>
                  <a:gd name="T0" fmla="*/ 2 w 4"/>
                  <a:gd name="T1" fmla="*/ 4 h 4"/>
                  <a:gd name="T2" fmla="*/ 2 w 4"/>
                  <a:gd name="T3" fmla="*/ 4 h 4"/>
                  <a:gd name="T4" fmla="*/ 4 w 4"/>
                  <a:gd name="T5" fmla="*/ 2 h 4"/>
                  <a:gd name="T6" fmla="*/ 4 w 4"/>
                  <a:gd name="T7" fmla="*/ 2 h 4"/>
                  <a:gd name="T8" fmla="*/ 2 w 4"/>
                  <a:gd name="T9" fmla="*/ 2 h 4"/>
                  <a:gd name="T10" fmla="*/ 2 w 4"/>
                  <a:gd name="T11" fmla="*/ 0 h 4"/>
                  <a:gd name="T12" fmla="*/ 2 w 4"/>
                  <a:gd name="T13" fmla="*/ 0 h 4"/>
                  <a:gd name="T14" fmla="*/ 2 w 4"/>
                  <a:gd name="T15" fmla="*/ 2 h 4"/>
                  <a:gd name="T16" fmla="*/ 0 w 4"/>
                  <a:gd name="T17" fmla="*/ 2 h 4"/>
                  <a:gd name="T18" fmla="*/ 0 w 4"/>
                  <a:gd name="T19" fmla="*/ 2 h 4"/>
                  <a:gd name="T20" fmla="*/ 2 w 4"/>
                  <a:gd name="T21" fmla="*/ 4 h 4"/>
                  <a:gd name="T22" fmla="*/ 2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2" y="4"/>
                    </a:moveTo>
                    <a:lnTo>
                      <a:pt x="2" y="4"/>
                    </a:lnTo>
                    <a:lnTo>
                      <a:pt x="4" y="2"/>
                    </a:lnTo>
                    <a:lnTo>
                      <a:pt x="2" y="2"/>
                    </a:lnTo>
                    <a:lnTo>
                      <a:pt x="2" y="0"/>
                    </a:lnTo>
                    <a:lnTo>
                      <a:pt x="2" y="2"/>
                    </a:lnTo>
                    <a:lnTo>
                      <a:pt x="0" y="2"/>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5" name="Freeform 42">
                <a:extLst>
                  <a:ext uri="{FF2B5EF4-FFF2-40B4-BE49-F238E27FC236}">
                    <a16:creationId xmlns:a16="http://schemas.microsoft.com/office/drawing/2014/main" id="{DEAC1586-AEAB-3F8D-5B87-32C363F07C02}"/>
                  </a:ext>
                </a:extLst>
              </p:cNvPr>
              <p:cNvSpPr>
                <a:spLocks/>
              </p:cNvSpPr>
              <p:nvPr/>
            </p:nvSpPr>
            <p:spPr bwMode="auto">
              <a:xfrm>
                <a:off x="3492" y="1737"/>
                <a:ext cx="2" cy="2"/>
              </a:xfrm>
              <a:custGeom>
                <a:avLst/>
                <a:gdLst>
                  <a:gd name="T0" fmla="*/ 2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 name="T14" fmla="*/ 0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6" name="Freeform 43">
                <a:extLst>
                  <a:ext uri="{FF2B5EF4-FFF2-40B4-BE49-F238E27FC236}">
                    <a16:creationId xmlns:a16="http://schemas.microsoft.com/office/drawing/2014/main" id="{336777FE-3DB4-4E5C-AC48-3CCDB74D06BC}"/>
                  </a:ext>
                </a:extLst>
              </p:cNvPr>
              <p:cNvSpPr>
                <a:spLocks/>
              </p:cNvSpPr>
              <p:nvPr/>
            </p:nvSpPr>
            <p:spPr bwMode="auto">
              <a:xfrm>
                <a:off x="3496" y="1743"/>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0 h 2"/>
                  <a:gd name="T12" fmla="*/ 0 w 2"/>
                  <a:gd name="T13" fmla="*/ 0 h 2"/>
                  <a:gd name="T14" fmla="*/ 0 w 2"/>
                  <a:gd name="T15" fmla="*/ 2 h 2"/>
                  <a:gd name="T16" fmla="*/ 2 w 2"/>
                  <a:gd name="T17" fmla="*/ 2 h 2"/>
                  <a:gd name="T18" fmla="*/ 2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7" name="Freeform 44">
                <a:extLst>
                  <a:ext uri="{FF2B5EF4-FFF2-40B4-BE49-F238E27FC236}">
                    <a16:creationId xmlns:a16="http://schemas.microsoft.com/office/drawing/2014/main" id="{3222C675-0BB4-543B-6102-55E00BC73AC6}"/>
                  </a:ext>
                </a:extLst>
              </p:cNvPr>
              <p:cNvSpPr>
                <a:spLocks/>
              </p:cNvSpPr>
              <p:nvPr/>
            </p:nvSpPr>
            <p:spPr bwMode="auto">
              <a:xfrm>
                <a:off x="3496" y="1749"/>
                <a:ext cx="4" cy="2"/>
              </a:xfrm>
              <a:custGeom>
                <a:avLst/>
                <a:gdLst>
                  <a:gd name="T0" fmla="*/ 2 w 4"/>
                  <a:gd name="T1" fmla="*/ 2 h 2"/>
                  <a:gd name="T2" fmla="*/ 2 w 4"/>
                  <a:gd name="T3" fmla="*/ 2 h 2"/>
                  <a:gd name="T4" fmla="*/ 4 w 4"/>
                  <a:gd name="T5" fmla="*/ 2 h 2"/>
                  <a:gd name="T6" fmla="*/ 4 w 4"/>
                  <a:gd name="T7" fmla="*/ 2 h 2"/>
                  <a:gd name="T8" fmla="*/ 4 w 4"/>
                  <a:gd name="T9" fmla="*/ 0 h 2"/>
                  <a:gd name="T10" fmla="*/ 2 w 4"/>
                  <a:gd name="T11" fmla="*/ 0 h 2"/>
                  <a:gd name="T12" fmla="*/ 2 w 4"/>
                  <a:gd name="T13" fmla="*/ 0 h 2"/>
                  <a:gd name="T14" fmla="*/ 0 w 4"/>
                  <a:gd name="T15" fmla="*/ 0 h 2"/>
                  <a:gd name="T16" fmla="*/ 0 w 4"/>
                  <a:gd name="T17" fmla="*/ 2 h 2"/>
                  <a:gd name="T18" fmla="*/ 2 w 4"/>
                  <a:gd name="T19" fmla="*/ 2 h 2"/>
                  <a:gd name="T20" fmla="*/ 2 w 4"/>
                  <a:gd name="T21" fmla="*/ 2 h 2"/>
                  <a:gd name="T22" fmla="*/ 2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2" y="2"/>
                    </a:moveTo>
                    <a:lnTo>
                      <a:pt x="2" y="2"/>
                    </a:lnTo>
                    <a:lnTo>
                      <a:pt x="4" y="2"/>
                    </a:lnTo>
                    <a:lnTo>
                      <a:pt x="4" y="0"/>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8" name="Freeform 45">
                <a:extLst>
                  <a:ext uri="{FF2B5EF4-FFF2-40B4-BE49-F238E27FC236}">
                    <a16:creationId xmlns:a16="http://schemas.microsoft.com/office/drawing/2014/main" id="{AE4819F3-1726-ECB9-3B11-8DC927CA8E82}"/>
                  </a:ext>
                </a:extLst>
              </p:cNvPr>
              <p:cNvSpPr>
                <a:spLocks/>
              </p:cNvSpPr>
              <p:nvPr/>
            </p:nvSpPr>
            <p:spPr bwMode="auto">
              <a:xfrm>
                <a:off x="3494" y="1754"/>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2 w 2"/>
                  <a:gd name="T11" fmla="*/ 0 h 2"/>
                  <a:gd name="T12" fmla="*/ 0 w 2"/>
                  <a:gd name="T13" fmla="*/ 0 h 2"/>
                  <a:gd name="T14" fmla="*/ 0 w 2"/>
                  <a:gd name="T15" fmla="*/ 2 h 2"/>
                  <a:gd name="T16" fmla="*/ 0 w 2"/>
                  <a:gd name="T17" fmla="*/ 2 h 2"/>
                  <a:gd name="T18" fmla="*/ 2 w 2"/>
                  <a:gd name="T19" fmla="*/ 2 h 2"/>
                  <a:gd name="T20" fmla="*/ 2 w 2"/>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2" y="2"/>
                    </a:moveTo>
                    <a:lnTo>
                      <a:pt x="2" y="2"/>
                    </a:lnTo>
                    <a:lnTo>
                      <a:pt x="2" y="0"/>
                    </a:lnTo>
                    <a:lnTo>
                      <a:pt x="0" y="0"/>
                    </a:lnTo>
                    <a:lnTo>
                      <a:pt x="0"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59" name="Freeform 46">
                <a:extLst>
                  <a:ext uri="{FF2B5EF4-FFF2-40B4-BE49-F238E27FC236}">
                    <a16:creationId xmlns:a16="http://schemas.microsoft.com/office/drawing/2014/main" id="{CFFBDCF8-9103-EBC6-8DF6-F95DD631B075}"/>
                  </a:ext>
                </a:extLst>
              </p:cNvPr>
              <p:cNvSpPr>
                <a:spLocks/>
              </p:cNvSpPr>
              <p:nvPr/>
            </p:nvSpPr>
            <p:spPr bwMode="auto">
              <a:xfrm>
                <a:off x="3485" y="1739"/>
                <a:ext cx="9" cy="15"/>
              </a:xfrm>
              <a:custGeom>
                <a:avLst/>
                <a:gdLst>
                  <a:gd name="T0" fmla="*/ 0 w 9"/>
                  <a:gd name="T1" fmla="*/ 2 h 15"/>
                  <a:gd name="T2" fmla="*/ 2 w 9"/>
                  <a:gd name="T3" fmla="*/ 0 h 15"/>
                  <a:gd name="T4" fmla="*/ 4 w 9"/>
                  <a:gd name="T5" fmla="*/ 0 h 15"/>
                  <a:gd name="T6" fmla="*/ 6 w 9"/>
                  <a:gd name="T7" fmla="*/ 2 h 15"/>
                  <a:gd name="T8" fmla="*/ 7 w 9"/>
                  <a:gd name="T9" fmla="*/ 4 h 15"/>
                  <a:gd name="T10" fmla="*/ 9 w 9"/>
                  <a:gd name="T11" fmla="*/ 8 h 15"/>
                  <a:gd name="T12" fmla="*/ 9 w 9"/>
                  <a:gd name="T13" fmla="*/ 12 h 15"/>
                  <a:gd name="T14" fmla="*/ 7 w 9"/>
                  <a:gd name="T15" fmla="*/ 14 h 15"/>
                  <a:gd name="T16" fmla="*/ 6 w 9"/>
                  <a:gd name="T17" fmla="*/ 15 h 15"/>
                  <a:gd name="T18" fmla="*/ 6 w 9"/>
                  <a:gd name="T19" fmla="*/ 14 h 15"/>
                  <a:gd name="T20" fmla="*/ 7 w 9"/>
                  <a:gd name="T21" fmla="*/ 12 h 15"/>
                  <a:gd name="T22" fmla="*/ 7 w 9"/>
                  <a:gd name="T23" fmla="*/ 10 h 15"/>
                  <a:gd name="T24" fmla="*/ 6 w 9"/>
                  <a:gd name="T25" fmla="*/ 6 h 15"/>
                  <a:gd name="T26" fmla="*/ 6 w 9"/>
                  <a:gd name="T27" fmla="*/ 4 h 15"/>
                  <a:gd name="T28" fmla="*/ 4 w 9"/>
                  <a:gd name="T29" fmla="*/ 2 h 15"/>
                  <a:gd name="T30" fmla="*/ 2 w 9"/>
                  <a:gd name="T31" fmla="*/ 2 h 15"/>
                  <a:gd name="T32" fmla="*/ 0 w 9"/>
                  <a:gd name="T33" fmla="*/ 2 h 15"/>
                  <a:gd name="T34" fmla="*/ 0 w 9"/>
                  <a:gd name="T35" fmla="*/ 2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5"/>
                  <a:gd name="T56" fmla="*/ 9 w 9"/>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5">
                    <a:moveTo>
                      <a:pt x="0" y="2"/>
                    </a:moveTo>
                    <a:lnTo>
                      <a:pt x="2" y="0"/>
                    </a:lnTo>
                    <a:lnTo>
                      <a:pt x="4" y="0"/>
                    </a:lnTo>
                    <a:lnTo>
                      <a:pt x="6" y="2"/>
                    </a:lnTo>
                    <a:lnTo>
                      <a:pt x="7" y="4"/>
                    </a:lnTo>
                    <a:lnTo>
                      <a:pt x="9" y="8"/>
                    </a:lnTo>
                    <a:lnTo>
                      <a:pt x="9" y="12"/>
                    </a:lnTo>
                    <a:lnTo>
                      <a:pt x="7" y="14"/>
                    </a:lnTo>
                    <a:lnTo>
                      <a:pt x="6" y="15"/>
                    </a:lnTo>
                    <a:lnTo>
                      <a:pt x="6" y="14"/>
                    </a:lnTo>
                    <a:lnTo>
                      <a:pt x="7" y="12"/>
                    </a:lnTo>
                    <a:lnTo>
                      <a:pt x="7" y="10"/>
                    </a:lnTo>
                    <a:lnTo>
                      <a:pt x="6" y="6"/>
                    </a:lnTo>
                    <a:lnTo>
                      <a:pt x="6" y="4"/>
                    </a:lnTo>
                    <a:lnTo>
                      <a:pt x="4" y="2"/>
                    </a:lnTo>
                    <a:lnTo>
                      <a:pt x="2" y="2"/>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0" name="Freeform 47">
                <a:extLst>
                  <a:ext uri="{FF2B5EF4-FFF2-40B4-BE49-F238E27FC236}">
                    <a16:creationId xmlns:a16="http://schemas.microsoft.com/office/drawing/2014/main" id="{6AF28C6A-74D0-84F5-7D58-4FDDA7A63E73}"/>
                  </a:ext>
                </a:extLst>
              </p:cNvPr>
              <p:cNvSpPr>
                <a:spLocks/>
              </p:cNvSpPr>
              <p:nvPr/>
            </p:nvSpPr>
            <p:spPr bwMode="auto">
              <a:xfrm>
                <a:off x="3450" y="1624"/>
                <a:ext cx="81" cy="83"/>
              </a:xfrm>
              <a:custGeom>
                <a:avLst/>
                <a:gdLst>
                  <a:gd name="T0" fmla="*/ 77 w 81"/>
                  <a:gd name="T1" fmla="*/ 35 h 83"/>
                  <a:gd name="T2" fmla="*/ 73 w 81"/>
                  <a:gd name="T3" fmla="*/ 23 h 83"/>
                  <a:gd name="T4" fmla="*/ 67 w 81"/>
                  <a:gd name="T5" fmla="*/ 15 h 83"/>
                  <a:gd name="T6" fmla="*/ 58 w 81"/>
                  <a:gd name="T7" fmla="*/ 10 h 83"/>
                  <a:gd name="T8" fmla="*/ 48 w 81"/>
                  <a:gd name="T9" fmla="*/ 6 h 83"/>
                  <a:gd name="T10" fmla="*/ 39 w 81"/>
                  <a:gd name="T11" fmla="*/ 4 h 83"/>
                  <a:gd name="T12" fmla="*/ 35 w 81"/>
                  <a:gd name="T13" fmla="*/ 4 h 83"/>
                  <a:gd name="T14" fmla="*/ 29 w 81"/>
                  <a:gd name="T15" fmla="*/ 6 h 83"/>
                  <a:gd name="T16" fmla="*/ 44 w 81"/>
                  <a:gd name="T17" fmla="*/ 35 h 83"/>
                  <a:gd name="T18" fmla="*/ 48 w 81"/>
                  <a:gd name="T19" fmla="*/ 33 h 83"/>
                  <a:gd name="T20" fmla="*/ 52 w 81"/>
                  <a:gd name="T21" fmla="*/ 33 h 83"/>
                  <a:gd name="T22" fmla="*/ 58 w 81"/>
                  <a:gd name="T23" fmla="*/ 35 h 83"/>
                  <a:gd name="T24" fmla="*/ 64 w 81"/>
                  <a:gd name="T25" fmla="*/ 40 h 83"/>
                  <a:gd name="T26" fmla="*/ 66 w 81"/>
                  <a:gd name="T27" fmla="*/ 48 h 83"/>
                  <a:gd name="T28" fmla="*/ 62 w 81"/>
                  <a:gd name="T29" fmla="*/ 56 h 83"/>
                  <a:gd name="T30" fmla="*/ 54 w 81"/>
                  <a:gd name="T31" fmla="*/ 59 h 83"/>
                  <a:gd name="T32" fmla="*/ 46 w 81"/>
                  <a:gd name="T33" fmla="*/ 59 h 83"/>
                  <a:gd name="T34" fmla="*/ 41 w 81"/>
                  <a:gd name="T35" fmla="*/ 54 h 83"/>
                  <a:gd name="T36" fmla="*/ 39 w 81"/>
                  <a:gd name="T37" fmla="*/ 46 h 83"/>
                  <a:gd name="T38" fmla="*/ 2 w 81"/>
                  <a:gd name="T39" fmla="*/ 46 h 83"/>
                  <a:gd name="T40" fmla="*/ 6 w 81"/>
                  <a:gd name="T41" fmla="*/ 58 h 83"/>
                  <a:gd name="T42" fmla="*/ 10 w 81"/>
                  <a:gd name="T43" fmla="*/ 65 h 83"/>
                  <a:gd name="T44" fmla="*/ 18 w 81"/>
                  <a:gd name="T45" fmla="*/ 71 h 83"/>
                  <a:gd name="T46" fmla="*/ 27 w 81"/>
                  <a:gd name="T47" fmla="*/ 77 h 83"/>
                  <a:gd name="T48" fmla="*/ 37 w 81"/>
                  <a:gd name="T49" fmla="*/ 79 h 83"/>
                  <a:gd name="T50" fmla="*/ 48 w 81"/>
                  <a:gd name="T51" fmla="*/ 79 h 83"/>
                  <a:gd name="T52" fmla="*/ 58 w 81"/>
                  <a:gd name="T53" fmla="*/ 75 h 83"/>
                  <a:gd name="T54" fmla="*/ 67 w 81"/>
                  <a:gd name="T55" fmla="*/ 69 h 83"/>
                  <a:gd name="T56" fmla="*/ 73 w 81"/>
                  <a:gd name="T57" fmla="*/ 59 h 83"/>
                  <a:gd name="T58" fmla="*/ 77 w 81"/>
                  <a:gd name="T59" fmla="*/ 50 h 83"/>
                  <a:gd name="T60" fmla="*/ 81 w 81"/>
                  <a:gd name="T61" fmla="*/ 42 h 83"/>
                  <a:gd name="T62" fmla="*/ 79 w 81"/>
                  <a:gd name="T63" fmla="*/ 54 h 83"/>
                  <a:gd name="T64" fmla="*/ 73 w 81"/>
                  <a:gd name="T65" fmla="*/ 65 h 83"/>
                  <a:gd name="T66" fmla="*/ 66 w 81"/>
                  <a:gd name="T67" fmla="*/ 75 h 83"/>
                  <a:gd name="T68" fmla="*/ 56 w 81"/>
                  <a:gd name="T69" fmla="*/ 81 h 83"/>
                  <a:gd name="T70" fmla="*/ 44 w 81"/>
                  <a:gd name="T71" fmla="*/ 83 h 83"/>
                  <a:gd name="T72" fmla="*/ 33 w 81"/>
                  <a:gd name="T73" fmla="*/ 83 h 83"/>
                  <a:gd name="T74" fmla="*/ 21 w 81"/>
                  <a:gd name="T75" fmla="*/ 79 h 83"/>
                  <a:gd name="T76" fmla="*/ 10 w 81"/>
                  <a:gd name="T77" fmla="*/ 71 h 83"/>
                  <a:gd name="T78" fmla="*/ 4 w 81"/>
                  <a:gd name="T79" fmla="*/ 61 h 83"/>
                  <a:gd name="T80" fmla="*/ 0 w 81"/>
                  <a:gd name="T81" fmla="*/ 50 h 83"/>
                  <a:gd name="T82" fmla="*/ 0 w 81"/>
                  <a:gd name="T83" fmla="*/ 38 h 83"/>
                  <a:gd name="T84" fmla="*/ 2 w 81"/>
                  <a:gd name="T85" fmla="*/ 27 h 83"/>
                  <a:gd name="T86" fmla="*/ 8 w 81"/>
                  <a:gd name="T87" fmla="*/ 15 h 83"/>
                  <a:gd name="T88" fmla="*/ 18 w 81"/>
                  <a:gd name="T89" fmla="*/ 8 h 83"/>
                  <a:gd name="T90" fmla="*/ 27 w 81"/>
                  <a:gd name="T91" fmla="*/ 2 h 83"/>
                  <a:gd name="T92" fmla="*/ 41 w 81"/>
                  <a:gd name="T93" fmla="*/ 0 h 83"/>
                  <a:gd name="T94" fmla="*/ 52 w 81"/>
                  <a:gd name="T95" fmla="*/ 2 h 83"/>
                  <a:gd name="T96" fmla="*/ 64 w 81"/>
                  <a:gd name="T97" fmla="*/ 8 h 83"/>
                  <a:gd name="T98" fmla="*/ 71 w 81"/>
                  <a:gd name="T99" fmla="*/ 15 h 83"/>
                  <a:gd name="T100" fmla="*/ 77 w 81"/>
                  <a:gd name="T101" fmla="*/ 27 h 83"/>
                  <a:gd name="T102" fmla="*/ 81 w 81"/>
                  <a:gd name="T103" fmla="*/ 38 h 83"/>
                  <a:gd name="T104" fmla="*/ 77 w 81"/>
                  <a:gd name="T105" fmla="*/ 42 h 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1"/>
                  <a:gd name="T160" fmla="*/ 0 h 83"/>
                  <a:gd name="T161" fmla="*/ 81 w 81"/>
                  <a:gd name="T162" fmla="*/ 83 h 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1" h="83">
                    <a:moveTo>
                      <a:pt x="77" y="42"/>
                    </a:moveTo>
                    <a:lnTo>
                      <a:pt x="77" y="38"/>
                    </a:lnTo>
                    <a:lnTo>
                      <a:pt x="77" y="35"/>
                    </a:lnTo>
                    <a:lnTo>
                      <a:pt x="75" y="31"/>
                    </a:lnTo>
                    <a:lnTo>
                      <a:pt x="75" y="29"/>
                    </a:lnTo>
                    <a:lnTo>
                      <a:pt x="73" y="23"/>
                    </a:lnTo>
                    <a:lnTo>
                      <a:pt x="71" y="21"/>
                    </a:lnTo>
                    <a:lnTo>
                      <a:pt x="69" y="17"/>
                    </a:lnTo>
                    <a:lnTo>
                      <a:pt x="67" y="15"/>
                    </a:lnTo>
                    <a:lnTo>
                      <a:pt x="64" y="13"/>
                    </a:lnTo>
                    <a:lnTo>
                      <a:pt x="62" y="11"/>
                    </a:lnTo>
                    <a:lnTo>
                      <a:pt x="58" y="10"/>
                    </a:lnTo>
                    <a:lnTo>
                      <a:pt x="54" y="8"/>
                    </a:lnTo>
                    <a:lnTo>
                      <a:pt x="50" y="6"/>
                    </a:lnTo>
                    <a:lnTo>
                      <a:pt x="48" y="6"/>
                    </a:lnTo>
                    <a:lnTo>
                      <a:pt x="44" y="4"/>
                    </a:lnTo>
                    <a:lnTo>
                      <a:pt x="41" y="4"/>
                    </a:lnTo>
                    <a:lnTo>
                      <a:pt x="39" y="4"/>
                    </a:lnTo>
                    <a:lnTo>
                      <a:pt x="37" y="4"/>
                    </a:lnTo>
                    <a:lnTo>
                      <a:pt x="35" y="4"/>
                    </a:lnTo>
                    <a:lnTo>
                      <a:pt x="33" y="6"/>
                    </a:lnTo>
                    <a:lnTo>
                      <a:pt x="31" y="6"/>
                    </a:lnTo>
                    <a:lnTo>
                      <a:pt x="29" y="6"/>
                    </a:lnTo>
                    <a:lnTo>
                      <a:pt x="27" y="8"/>
                    </a:lnTo>
                    <a:lnTo>
                      <a:pt x="42" y="36"/>
                    </a:lnTo>
                    <a:lnTo>
                      <a:pt x="44" y="35"/>
                    </a:lnTo>
                    <a:lnTo>
                      <a:pt x="46" y="35"/>
                    </a:lnTo>
                    <a:lnTo>
                      <a:pt x="48" y="33"/>
                    </a:lnTo>
                    <a:lnTo>
                      <a:pt x="50" y="33"/>
                    </a:lnTo>
                    <a:lnTo>
                      <a:pt x="52" y="33"/>
                    </a:lnTo>
                    <a:lnTo>
                      <a:pt x="54" y="33"/>
                    </a:lnTo>
                    <a:lnTo>
                      <a:pt x="56" y="35"/>
                    </a:lnTo>
                    <a:lnTo>
                      <a:pt x="58" y="35"/>
                    </a:lnTo>
                    <a:lnTo>
                      <a:pt x="62" y="36"/>
                    </a:lnTo>
                    <a:lnTo>
                      <a:pt x="64" y="38"/>
                    </a:lnTo>
                    <a:lnTo>
                      <a:pt x="64" y="40"/>
                    </a:lnTo>
                    <a:lnTo>
                      <a:pt x="66" y="44"/>
                    </a:lnTo>
                    <a:lnTo>
                      <a:pt x="66" y="46"/>
                    </a:lnTo>
                    <a:lnTo>
                      <a:pt x="66" y="48"/>
                    </a:lnTo>
                    <a:lnTo>
                      <a:pt x="64" y="52"/>
                    </a:lnTo>
                    <a:lnTo>
                      <a:pt x="64" y="54"/>
                    </a:lnTo>
                    <a:lnTo>
                      <a:pt x="62" y="56"/>
                    </a:lnTo>
                    <a:lnTo>
                      <a:pt x="58" y="58"/>
                    </a:lnTo>
                    <a:lnTo>
                      <a:pt x="56" y="59"/>
                    </a:lnTo>
                    <a:lnTo>
                      <a:pt x="54" y="59"/>
                    </a:lnTo>
                    <a:lnTo>
                      <a:pt x="52" y="59"/>
                    </a:lnTo>
                    <a:lnTo>
                      <a:pt x="48" y="59"/>
                    </a:lnTo>
                    <a:lnTo>
                      <a:pt x="46" y="59"/>
                    </a:lnTo>
                    <a:lnTo>
                      <a:pt x="44" y="58"/>
                    </a:lnTo>
                    <a:lnTo>
                      <a:pt x="42" y="56"/>
                    </a:lnTo>
                    <a:lnTo>
                      <a:pt x="41" y="54"/>
                    </a:lnTo>
                    <a:lnTo>
                      <a:pt x="39" y="52"/>
                    </a:lnTo>
                    <a:lnTo>
                      <a:pt x="39" y="48"/>
                    </a:lnTo>
                    <a:lnTo>
                      <a:pt x="39" y="46"/>
                    </a:lnTo>
                    <a:lnTo>
                      <a:pt x="39" y="44"/>
                    </a:lnTo>
                    <a:lnTo>
                      <a:pt x="2" y="46"/>
                    </a:lnTo>
                    <a:lnTo>
                      <a:pt x="4" y="50"/>
                    </a:lnTo>
                    <a:lnTo>
                      <a:pt x="4" y="52"/>
                    </a:lnTo>
                    <a:lnTo>
                      <a:pt x="6" y="58"/>
                    </a:lnTo>
                    <a:lnTo>
                      <a:pt x="6" y="59"/>
                    </a:lnTo>
                    <a:lnTo>
                      <a:pt x="8" y="61"/>
                    </a:lnTo>
                    <a:lnTo>
                      <a:pt x="10" y="65"/>
                    </a:lnTo>
                    <a:lnTo>
                      <a:pt x="14" y="67"/>
                    </a:lnTo>
                    <a:lnTo>
                      <a:pt x="16" y="69"/>
                    </a:lnTo>
                    <a:lnTo>
                      <a:pt x="18" y="71"/>
                    </a:lnTo>
                    <a:lnTo>
                      <a:pt x="21" y="75"/>
                    </a:lnTo>
                    <a:lnTo>
                      <a:pt x="23" y="75"/>
                    </a:lnTo>
                    <a:lnTo>
                      <a:pt x="27" y="77"/>
                    </a:lnTo>
                    <a:lnTo>
                      <a:pt x="29" y="79"/>
                    </a:lnTo>
                    <a:lnTo>
                      <a:pt x="33" y="79"/>
                    </a:lnTo>
                    <a:lnTo>
                      <a:pt x="37" y="79"/>
                    </a:lnTo>
                    <a:lnTo>
                      <a:pt x="41" y="79"/>
                    </a:lnTo>
                    <a:lnTo>
                      <a:pt x="44" y="79"/>
                    </a:lnTo>
                    <a:lnTo>
                      <a:pt x="48" y="79"/>
                    </a:lnTo>
                    <a:lnTo>
                      <a:pt x="50" y="79"/>
                    </a:lnTo>
                    <a:lnTo>
                      <a:pt x="54" y="77"/>
                    </a:lnTo>
                    <a:lnTo>
                      <a:pt x="58" y="75"/>
                    </a:lnTo>
                    <a:lnTo>
                      <a:pt x="62" y="73"/>
                    </a:lnTo>
                    <a:lnTo>
                      <a:pt x="64" y="71"/>
                    </a:lnTo>
                    <a:lnTo>
                      <a:pt x="67" y="69"/>
                    </a:lnTo>
                    <a:lnTo>
                      <a:pt x="69" y="65"/>
                    </a:lnTo>
                    <a:lnTo>
                      <a:pt x="71" y="63"/>
                    </a:lnTo>
                    <a:lnTo>
                      <a:pt x="73" y="59"/>
                    </a:lnTo>
                    <a:lnTo>
                      <a:pt x="75" y="58"/>
                    </a:lnTo>
                    <a:lnTo>
                      <a:pt x="75" y="52"/>
                    </a:lnTo>
                    <a:lnTo>
                      <a:pt x="77" y="50"/>
                    </a:lnTo>
                    <a:lnTo>
                      <a:pt x="77" y="46"/>
                    </a:lnTo>
                    <a:lnTo>
                      <a:pt x="77" y="42"/>
                    </a:lnTo>
                    <a:lnTo>
                      <a:pt x="81" y="42"/>
                    </a:lnTo>
                    <a:lnTo>
                      <a:pt x="81" y="46"/>
                    </a:lnTo>
                    <a:lnTo>
                      <a:pt x="81" y="50"/>
                    </a:lnTo>
                    <a:lnTo>
                      <a:pt x="79" y="54"/>
                    </a:lnTo>
                    <a:lnTo>
                      <a:pt x="77" y="58"/>
                    </a:lnTo>
                    <a:lnTo>
                      <a:pt x="75" y="61"/>
                    </a:lnTo>
                    <a:lnTo>
                      <a:pt x="73" y="65"/>
                    </a:lnTo>
                    <a:lnTo>
                      <a:pt x="71" y="67"/>
                    </a:lnTo>
                    <a:lnTo>
                      <a:pt x="69" y="71"/>
                    </a:lnTo>
                    <a:lnTo>
                      <a:pt x="66" y="75"/>
                    </a:lnTo>
                    <a:lnTo>
                      <a:pt x="64" y="77"/>
                    </a:lnTo>
                    <a:lnTo>
                      <a:pt x="58" y="79"/>
                    </a:lnTo>
                    <a:lnTo>
                      <a:pt x="56" y="81"/>
                    </a:lnTo>
                    <a:lnTo>
                      <a:pt x="52" y="81"/>
                    </a:lnTo>
                    <a:lnTo>
                      <a:pt x="48" y="83"/>
                    </a:lnTo>
                    <a:lnTo>
                      <a:pt x="44" y="83"/>
                    </a:lnTo>
                    <a:lnTo>
                      <a:pt x="41" y="83"/>
                    </a:lnTo>
                    <a:lnTo>
                      <a:pt x="37" y="83"/>
                    </a:lnTo>
                    <a:lnTo>
                      <a:pt x="33" y="83"/>
                    </a:lnTo>
                    <a:lnTo>
                      <a:pt x="27" y="81"/>
                    </a:lnTo>
                    <a:lnTo>
                      <a:pt x="23" y="81"/>
                    </a:lnTo>
                    <a:lnTo>
                      <a:pt x="21" y="79"/>
                    </a:lnTo>
                    <a:lnTo>
                      <a:pt x="18" y="77"/>
                    </a:lnTo>
                    <a:lnTo>
                      <a:pt x="14" y="75"/>
                    </a:lnTo>
                    <a:lnTo>
                      <a:pt x="10" y="71"/>
                    </a:lnTo>
                    <a:lnTo>
                      <a:pt x="8" y="67"/>
                    </a:lnTo>
                    <a:lnTo>
                      <a:pt x="6" y="65"/>
                    </a:lnTo>
                    <a:lnTo>
                      <a:pt x="4" y="61"/>
                    </a:lnTo>
                    <a:lnTo>
                      <a:pt x="2" y="58"/>
                    </a:lnTo>
                    <a:lnTo>
                      <a:pt x="0" y="54"/>
                    </a:lnTo>
                    <a:lnTo>
                      <a:pt x="0" y="50"/>
                    </a:lnTo>
                    <a:lnTo>
                      <a:pt x="0" y="46"/>
                    </a:lnTo>
                    <a:lnTo>
                      <a:pt x="0" y="42"/>
                    </a:lnTo>
                    <a:lnTo>
                      <a:pt x="0" y="38"/>
                    </a:lnTo>
                    <a:lnTo>
                      <a:pt x="0" y="35"/>
                    </a:lnTo>
                    <a:lnTo>
                      <a:pt x="0" y="31"/>
                    </a:lnTo>
                    <a:lnTo>
                      <a:pt x="2" y="27"/>
                    </a:lnTo>
                    <a:lnTo>
                      <a:pt x="4" y="23"/>
                    </a:lnTo>
                    <a:lnTo>
                      <a:pt x="6" y="19"/>
                    </a:lnTo>
                    <a:lnTo>
                      <a:pt x="8" y="15"/>
                    </a:lnTo>
                    <a:lnTo>
                      <a:pt x="10" y="13"/>
                    </a:lnTo>
                    <a:lnTo>
                      <a:pt x="14" y="11"/>
                    </a:lnTo>
                    <a:lnTo>
                      <a:pt x="18" y="8"/>
                    </a:lnTo>
                    <a:lnTo>
                      <a:pt x="21" y="6"/>
                    </a:lnTo>
                    <a:lnTo>
                      <a:pt x="23" y="4"/>
                    </a:lnTo>
                    <a:lnTo>
                      <a:pt x="27" y="2"/>
                    </a:lnTo>
                    <a:lnTo>
                      <a:pt x="33" y="2"/>
                    </a:lnTo>
                    <a:lnTo>
                      <a:pt x="37" y="2"/>
                    </a:lnTo>
                    <a:lnTo>
                      <a:pt x="41" y="0"/>
                    </a:lnTo>
                    <a:lnTo>
                      <a:pt x="44" y="2"/>
                    </a:lnTo>
                    <a:lnTo>
                      <a:pt x="48" y="2"/>
                    </a:lnTo>
                    <a:lnTo>
                      <a:pt x="52" y="2"/>
                    </a:lnTo>
                    <a:lnTo>
                      <a:pt x="56" y="4"/>
                    </a:lnTo>
                    <a:lnTo>
                      <a:pt x="58" y="6"/>
                    </a:lnTo>
                    <a:lnTo>
                      <a:pt x="64" y="8"/>
                    </a:lnTo>
                    <a:lnTo>
                      <a:pt x="66" y="11"/>
                    </a:lnTo>
                    <a:lnTo>
                      <a:pt x="69" y="13"/>
                    </a:lnTo>
                    <a:lnTo>
                      <a:pt x="71" y="15"/>
                    </a:lnTo>
                    <a:lnTo>
                      <a:pt x="73" y="19"/>
                    </a:lnTo>
                    <a:lnTo>
                      <a:pt x="75" y="23"/>
                    </a:lnTo>
                    <a:lnTo>
                      <a:pt x="77" y="27"/>
                    </a:lnTo>
                    <a:lnTo>
                      <a:pt x="79" y="31"/>
                    </a:lnTo>
                    <a:lnTo>
                      <a:pt x="81" y="35"/>
                    </a:lnTo>
                    <a:lnTo>
                      <a:pt x="81" y="38"/>
                    </a:lnTo>
                    <a:lnTo>
                      <a:pt x="81" y="42"/>
                    </a:lnTo>
                    <a:lnTo>
                      <a:pt x="7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1" name="Freeform 48">
                <a:extLst>
                  <a:ext uri="{FF2B5EF4-FFF2-40B4-BE49-F238E27FC236}">
                    <a16:creationId xmlns:a16="http://schemas.microsoft.com/office/drawing/2014/main" id="{D0525842-24C8-8866-B25B-DFA8A73F7302}"/>
                  </a:ext>
                </a:extLst>
              </p:cNvPr>
              <p:cNvSpPr>
                <a:spLocks/>
              </p:cNvSpPr>
              <p:nvPr/>
            </p:nvSpPr>
            <p:spPr bwMode="auto">
              <a:xfrm>
                <a:off x="3492" y="1660"/>
                <a:ext cx="18" cy="20"/>
              </a:xfrm>
              <a:custGeom>
                <a:avLst/>
                <a:gdLst>
                  <a:gd name="T0" fmla="*/ 18 w 18"/>
                  <a:gd name="T1" fmla="*/ 10 h 20"/>
                  <a:gd name="T2" fmla="*/ 18 w 18"/>
                  <a:gd name="T3" fmla="*/ 6 h 20"/>
                  <a:gd name="T4" fmla="*/ 16 w 18"/>
                  <a:gd name="T5" fmla="*/ 4 h 20"/>
                  <a:gd name="T6" fmla="*/ 14 w 18"/>
                  <a:gd name="T7" fmla="*/ 2 h 20"/>
                  <a:gd name="T8" fmla="*/ 12 w 18"/>
                  <a:gd name="T9" fmla="*/ 0 h 20"/>
                  <a:gd name="T10" fmla="*/ 10 w 18"/>
                  <a:gd name="T11" fmla="*/ 0 h 20"/>
                  <a:gd name="T12" fmla="*/ 6 w 18"/>
                  <a:gd name="T13" fmla="*/ 0 h 20"/>
                  <a:gd name="T14" fmla="*/ 4 w 18"/>
                  <a:gd name="T15" fmla="*/ 2 h 20"/>
                  <a:gd name="T16" fmla="*/ 2 w 18"/>
                  <a:gd name="T17" fmla="*/ 2 h 20"/>
                  <a:gd name="T18" fmla="*/ 2 w 18"/>
                  <a:gd name="T19" fmla="*/ 4 h 20"/>
                  <a:gd name="T20" fmla="*/ 0 w 18"/>
                  <a:gd name="T21" fmla="*/ 6 h 20"/>
                  <a:gd name="T22" fmla="*/ 0 w 18"/>
                  <a:gd name="T23" fmla="*/ 8 h 20"/>
                  <a:gd name="T24" fmla="*/ 0 w 18"/>
                  <a:gd name="T25" fmla="*/ 10 h 20"/>
                  <a:gd name="T26" fmla="*/ 0 w 18"/>
                  <a:gd name="T27" fmla="*/ 12 h 20"/>
                  <a:gd name="T28" fmla="*/ 2 w 18"/>
                  <a:gd name="T29" fmla="*/ 16 h 20"/>
                  <a:gd name="T30" fmla="*/ 4 w 18"/>
                  <a:gd name="T31" fmla="*/ 18 h 20"/>
                  <a:gd name="T32" fmla="*/ 8 w 18"/>
                  <a:gd name="T33" fmla="*/ 20 h 20"/>
                  <a:gd name="T34" fmla="*/ 6 w 18"/>
                  <a:gd name="T35" fmla="*/ 18 h 20"/>
                  <a:gd name="T36" fmla="*/ 4 w 18"/>
                  <a:gd name="T37" fmla="*/ 16 h 20"/>
                  <a:gd name="T38" fmla="*/ 4 w 18"/>
                  <a:gd name="T39" fmla="*/ 14 h 20"/>
                  <a:gd name="T40" fmla="*/ 2 w 18"/>
                  <a:gd name="T41" fmla="*/ 12 h 20"/>
                  <a:gd name="T42" fmla="*/ 2 w 18"/>
                  <a:gd name="T43" fmla="*/ 12 h 20"/>
                  <a:gd name="T44" fmla="*/ 4 w 18"/>
                  <a:gd name="T45" fmla="*/ 10 h 20"/>
                  <a:gd name="T46" fmla="*/ 4 w 18"/>
                  <a:gd name="T47" fmla="*/ 8 h 20"/>
                  <a:gd name="T48" fmla="*/ 4 w 18"/>
                  <a:gd name="T49" fmla="*/ 6 h 20"/>
                  <a:gd name="T50" fmla="*/ 6 w 18"/>
                  <a:gd name="T51" fmla="*/ 4 h 20"/>
                  <a:gd name="T52" fmla="*/ 8 w 18"/>
                  <a:gd name="T53" fmla="*/ 4 h 20"/>
                  <a:gd name="T54" fmla="*/ 10 w 18"/>
                  <a:gd name="T55" fmla="*/ 4 h 20"/>
                  <a:gd name="T56" fmla="*/ 12 w 18"/>
                  <a:gd name="T57" fmla="*/ 4 h 20"/>
                  <a:gd name="T58" fmla="*/ 14 w 18"/>
                  <a:gd name="T59" fmla="*/ 4 h 20"/>
                  <a:gd name="T60" fmla="*/ 14 w 18"/>
                  <a:gd name="T61" fmla="*/ 6 h 20"/>
                  <a:gd name="T62" fmla="*/ 16 w 18"/>
                  <a:gd name="T63" fmla="*/ 6 h 20"/>
                  <a:gd name="T64" fmla="*/ 18 w 18"/>
                  <a:gd name="T65" fmla="*/ 10 h 20"/>
                  <a:gd name="T66" fmla="*/ 18 w 18"/>
                  <a:gd name="T67" fmla="*/ 10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
                  <a:gd name="T103" fmla="*/ 0 h 20"/>
                  <a:gd name="T104" fmla="*/ 18 w 18"/>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 h="20">
                    <a:moveTo>
                      <a:pt x="18" y="10"/>
                    </a:moveTo>
                    <a:lnTo>
                      <a:pt x="18" y="6"/>
                    </a:lnTo>
                    <a:lnTo>
                      <a:pt x="16" y="4"/>
                    </a:lnTo>
                    <a:lnTo>
                      <a:pt x="14" y="2"/>
                    </a:lnTo>
                    <a:lnTo>
                      <a:pt x="12" y="0"/>
                    </a:lnTo>
                    <a:lnTo>
                      <a:pt x="10" y="0"/>
                    </a:lnTo>
                    <a:lnTo>
                      <a:pt x="6" y="0"/>
                    </a:lnTo>
                    <a:lnTo>
                      <a:pt x="4" y="2"/>
                    </a:lnTo>
                    <a:lnTo>
                      <a:pt x="2" y="2"/>
                    </a:lnTo>
                    <a:lnTo>
                      <a:pt x="2" y="4"/>
                    </a:lnTo>
                    <a:lnTo>
                      <a:pt x="0" y="6"/>
                    </a:lnTo>
                    <a:lnTo>
                      <a:pt x="0" y="8"/>
                    </a:lnTo>
                    <a:lnTo>
                      <a:pt x="0" y="10"/>
                    </a:lnTo>
                    <a:lnTo>
                      <a:pt x="0" y="12"/>
                    </a:lnTo>
                    <a:lnTo>
                      <a:pt x="2" y="16"/>
                    </a:lnTo>
                    <a:lnTo>
                      <a:pt x="4" y="18"/>
                    </a:lnTo>
                    <a:lnTo>
                      <a:pt x="8" y="20"/>
                    </a:lnTo>
                    <a:lnTo>
                      <a:pt x="6" y="18"/>
                    </a:lnTo>
                    <a:lnTo>
                      <a:pt x="4" y="16"/>
                    </a:lnTo>
                    <a:lnTo>
                      <a:pt x="4" y="14"/>
                    </a:lnTo>
                    <a:lnTo>
                      <a:pt x="2" y="12"/>
                    </a:lnTo>
                    <a:lnTo>
                      <a:pt x="4" y="10"/>
                    </a:lnTo>
                    <a:lnTo>
                      <a:pt x="4" y="8"/>
                    </a:lnTo>
                    <a:lnTo>
                      <a:pt x="4" y="6"/>
                    </a:lnTo>
                    <a:lnTo>
                      <a:pt x="6" y="4"/>
                    </a:lnTo>
                    <a:lnTo>
                      <a:pt x="8" y="4"/>
                    </a:lnTo>
                    <a:lnTo>
                      <a:pt x="10" y="4"/>
                    </a:lnTo>
                    <a:lnTo>
                      <a:pt x="12" y="4"/>
                    </a:lnTo>
                    <a:lnTo>
                      <a:pt x="14" y="4"/>
                    </a:lnTo>
                    <a:lnTo>
                      <a:pt x="14" y="6"/>
                    </a:lnTo>
                    <a:lnTo>
                      <a:pt x="16" y="6"/>
                    </a:lnTo>
                    <a:lnTo>
                      <a:pt x="1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2" name="Freeform 49">
                <a:extLst>
                  <a:ext uri="{FF2B5EF4-FFF2-40B4-BE49-F238E27FC236}">
                    <a16:creationId xmlns:a16="http://schemas.microsoft.com/office/drawing/2014/main" id="{ECAE2887-80C3-DCD6-8A28-B86BE13DD65A}"/>
                  </a:ext>
                </a:extLst>
              </p:cNvPr>
              <p:cNvSpPr>
                <a:spLocks/>
              </p:cNvSpPr>
              <p:nvPr/>
            </p:nvSpPr>
            <p:spPr bwMode="auto">
              <a:xfrm>
                <a:off x="3414" y="1593"/>
                <a:ext cx="46" cy="75"/>
              </a:xfrm>
              <a:custGeom>
                <a:avLst/>
                <a:gdLst>
                  <a:gd name="T0" fmla="*/ 4 w 46"/>
                  <a:gd name="T1" fmla="*/ 75 h 75"/>
                  <a:gd name="T2" fmla="*/ 2 w 46"/>
                  <a:gd name="T3" fmla="*/ 75 h 75"/>
                  <a:gd name="T4" fmla="*/ 2 w 46"/>
                  <a:gd name="T5" fmla="*/ 73 h 75"/>
                  <a:gd name="T6" fmla="*/ 0 w 46"/>
                  <a:gd name="T7" fmla="*/ 71 h 75"/>
                  <a:gd name="T8" fmla="*/ 0 w 46"/>
                  <a:gd name="T9" fmla="*/ 67 h 75"/>
                  <a:gd name="T10" fmla="*/ 0 w 46"/>
                  <a:gd name="T11" fmla="*/ 64 h 75"/>
                  <a:gd name="T12" fmla="*/ 0 w 46"/>
                  <a:gd name="T13" fmla="*/ 58 h 75"/>
                  <a:gd name="T14" fmla="*/ 0 w 46"/>
                  <a:gd name="T15" fmla="*/ 52 h 75"/>
                  <a:gd name="T16" fmla="*/ 2 w 46"/>
                  <a:gd name="T17" fmla="*/ 46 h 75"/>
                  <a:gd name="T18" fmla="*/ 4 w 46"/>
                  <a:gd name="T19" fmla="*/ 41 h 75"/>
                  <a:gd name="T20" fmla="*/ 6 w 46"/>
                  <a:gd name="T21" fmla="*/ 33 h 75"/>
                  <a:gd name="T22" fmla="*/ 7 w 46"/>
                  <a:gd name="T23" fmla="*/ 27 h 75"/>
                  <a:gd name="T24" fmla="*/ 11 w 46"/>
                  <a:gd name="T25" fmla="*/ 21 h 75"/>
                  <a:gd name="T26" fmla="*/ 17 w 46"/>
                  <a:gd name="T27" fmla="*/ 16 h 75"/>
                  <a:gd name="T28" fmla="*/ 23 w 46"/>
                  <a:gd name="T29" fmla="*/ 10 h 75"/>
                  <a:gd name="T30" fmla="*/ 30 w 46"/>
                  <a:gd name="T31" fmla="*/ 4 h 75"/>
                  <a:gd name="T32" fmla="*/ 38 w 46"/>
                  <a:gd name="T33" fmla="*/ 0 h 75"/>
                  <a:gd name="T34" fmla="*/ 38 w 46"/>
                  <a:gd name="T35" fmla="*/ 0 h 75"/>
                  <a:gd name="T36" fmla="*/ 40 w 46"/>
                  <a:gd name="T37" fmla="*/ 0 h 75"/>
                  <a:gd name="T38" fmla="*/ 40 w 46"/>
                  <a:gd name="T39" fmla="*/ 0 h 75"/>
                  <a:gd name="T40" fmla="*/ 42 w 46"/>
                  <a:gd name="T41" fmla="*/ 0 h 75"/>
                  <a:gd name="T42" fmla="*/ 42 w 46"/>
                  <a:gd name="T43" fmla="*/ 0 h 75"/>
                  <a:gd name="T44" fmla="*/ 44 w 46"/>
                  <a:gd name="T45" fmla="*/ 0 h 75"/>
                  <a:gd name="T46" fmla="*/ 44 w 46"/>
                  <a:gd name="T47" fmla="*/ 0 h 75"/>
                  <a:gd name="T48" fmla="*/ 44 w 46"/>
                  <a:gd name="T49" fmla="*/ 2 h 75"/>
                  <a:gd name="T50" fmla="*/ 46 w 46"/>
                  <a:gd name="T51" fmla="*/ 2 h 75"/>
                  <a:gd name="T52" fmla="*/ 46 w 46"/>
                  <a:gd name="T53" fmla="*/ 4 h 75"/>
                  <a:gd name="T54" fmla="*/ 46 w 46"/>
                  <a:gd name="T55" fmla="*/ 6 h 75"/>
                  <a:gd name="T56" fmla="*/ 44 w 46"/>
                  <a:gd name="T57" fmla="*/ 10 h 75"/>
                  <a:gd name="T58" fmla="*/ 42 w 46"/>
                  <a:gd name="T59" fmla="*/ 10 h 75"/>
                  <a:gd name="T60" fmla="*/ 40 w 46"/>
                  <a:gd name="T61" fmla="*/ 10 h 75"/>
                  <a:gd name="T62" fmla="*/ 38 w 46"/>
                  <a:gd name="T63" fmla="*/ 12 h 75"/>
                  <a:gd name="T64" fmla="*/ 36 w 46"/>
                  <a:gd name="T65" fmla="*/ 12 h 75"/>
                  <a:gd name="T66" fmla="*/ 34 w 46"/>
                  <a:gd name="T67" fmla="*/ 14 h 75"/>
                  <a:gd name="T68" fmla="*/ 32 w 46"/>
                  <a:gd name="T69" fmla="*/ 14 h 75"/>
                  <a:gd name="T70" fmla="*/ 30 w 46"/>
                  <a:gd name="T71" fmla="*/ 16 h 75"/>
                  <a:gd name="T72" fmla="*/ 29 w 46"/>
                  <a:gd name="T73" fmla="*/ 18 h 75"/>
                  <a:gd name="T74" fmla="*/ 27 w 46"/>
                  <a:gd name="T75" fmla="*/ 18 h 75"/>
                  <a:gd name="T76" fmla="*/ 25 w 46"/>
                  <a:gd name="T77" fmla="*/ 19 h 75"/>
                  <a:gd name="T78" fmla="*/ 23 w 46"/>
                  <a:gd name="T79" fmla="*/ 21 h 75"/>
                  <a:gd name="T80" fmla="*/ 21 w 46"/>
                  <a:gd name="T81" fmla="*/ 23 h 75"/>
                  <a:gd name="T82" fmla="*/ 19 w 46"/>
                  <a:gd name="T83" fmla="*/ 25 h 75"/>
                  <a:gd name="T84" fmla="*/ 17 w 46"/>
                  <a:gd name="T85" fmla="*/ 27 h 75"/>
                  <a:gd name="T86" fmla="*/ 15 w 46"/>
                  <a:gd name="T87" fmla="*/ 29 h 75"/>
                  <a:gd name="T88" fmla="*/ 13 w 46"/>
                  <a:gd name="T89" fmla="*/ 31 h 75"/>
                  <a:gd name="T90" fmla="*/ 9 w 46"/>
                  <a:gd name="T91" fmla="*/ 35 h 75"/>
                  <a:gd name="T92" fmla="*/ 7 w 46"/>
                  <a:gd name="T93" fmla="*/ 41 h 75"/>
                  <a:gd name="T94" fmla="*/ 7 w 46"/>
                  <a:gd name="T95" fmla="*/ 44 h 75"/>
                  <a:gd name="T96" fmla="*/ 6 w 46"/>
                  <a:gd name="T97" fmla="*/ 50 h 75"/>
                  <a:gd name="T98" fmla="*/ 4 w 46"/>
                  <a:gd name="T99" fmla="*/ 54 h 75"/>
                  <a:gd name="T100" fmla="*/ 4 w 46"/>
                  <a:gd name="T101" fmla="*/ 60 h 75"/>
                  <a:gd name="T102" fmla="*/ 4 w 46"/>
                  <a:gd name="T103" fmla="*/ 64 h 75"/>
                  <a:gd name="T104" fmla="*/ 4 w 46"/>
                  <a:gd name="T105" fmla="*/ 67 h 75"/>
                  <a:gd name="T106" fmla="*/ 4 w 46"/>
                  <a:gd name="T107" fmla="*/ 69 h 75"/>
                  <a:gd name="T108" fmla="*/ 4 w 46"/>
                  <a:gd name="T109" fmla="*/ 73 h 75"/>
                  <a:gd name="T110" fmla="*/ 4 w 46"/>
                  <a:gd name="T111" fmla="*/ 75 h 75"/>
                  <a:gd name="T112" fmla="*/ 4 w 46"/>
                  <a:gd name="T113" fmla="*/ 75 h 75"/>
                  <a:gd name="T114" fmla="*/ 4 w 46"/>
                  <a:gd name="T115" fmla="*/ 75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6"/>
                  <a:gd name="T175" fmla="*/ 0 h 75"/>
                  <a:gd name="T176" fmla="*/ 46 w 46"/>
                  <a:gd name="T177" fmla="*/ 75 h 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6" h="75">
                    <a:moveTo>
                      <a:pt x="4" y="75"/>
                    </a:moveTo>
                    <a:lnTo>
                      <a:pt x="2" y="75"/>
                    </a:lnTo>
                    <a:lnTo>
                      <a:pt x="2" y="73"/>
                    </a:lnTo>
                    <a:lnTo>
                      <a:pt x="0" y="71"/>
                    </a:lnTo>
                    <a:lnTo>
                      <a:pt x="0" y="67"/>
                    </a:lnTo>
                    <a:lnTo>
                      <a:pt x="0" y="64"/>
                    </a:lnTo>
                    <a:lnTo>
                      <a:pt x="0" y="58"/>
                    </a:lnTo>
                    <a:lnTo>
                      <a:pt x="0" y="52"/>
                    </a:lnTo>
                    <a:lnTo>
                      <a:pt x="2" y="46"/>
                    </a:lnTo>
                    <a:lnTo>
                      <a:pt x="4" y="41"/>
                    </a:lnTo>
                    <a:lnTo>
                      <a:pt x="6" y="33"/>
                    </a:lnTo>
                    <a:lnTo>
                      <a:pt x="7" y="27"/>
                    </a:lnTo>
                    <a:lnTo>
                      <a:pt x="11" y="21"/>
                    </a:lnTo>
                    <a:lnTo>
                      <a:pt x="17" y="16"/>
                    </a:lnTo>
                    <a:lnTo>
                      <a:pt x="23" y="10"/>
                    </a:lnTo>
                    <a:lnTo>
                      <a:pt x="30" y="4"/>
                    </a:lnTo>
                    <a:lnTo>
                      <a:pt x="38" y="0"/>
                    </a:lnTo>
                    <a:lnTo>
                      <a:pt x="40" y="0"/>
                    </a:lnTo>
                    <a:lnTo>
                      <a:pt x="42" y="0"/>
                    </a:lnTo>
                    <a:lnTo>
                      <a:pt x="44" y="0"/>
                    </a:lnTo>
                    <a:lnTo>
                      <a:pt x="44" y="2"/>
                    </a:lnTo>
                    <a:lnTo>
                      <a:pt x="46" y="2"/>
                    </a:lnTo>
                    <a:lnTo>
                      <a:pt x="46" y="4"/>
                    </a:lnTo>
                    <a:lnTo>
                      <a:pt x="46" y="6"/>
                    </a:lnTo>
                    <a:lnTo>
                      <a:pt x="44" y="10"/>
                    </a:lnTo>
                    <a:lnTo>
                      <a:pt x="42" y="10"/>
                    </a:lnTo>
                    <a:lnTo>
                      <a:pt x="40" y="10"/>
                    </a:lnTo>
                    <a:lnTo>
                      <a:pt x="38" y="12"/>
                    </a:lnTo>
                    <a:lnTo>
                      <a:pt x="36" y="12"/>
                    </a:lnTo>
                    <a:lnTo>
                      <a:pt x="34" y="14"/>
                    </a:lnTo>
                    <a:lnTo>
                      <a:pt x="32" y="14"/>
                    </a:lnTo>
                    <a:lnTo>
                      <a:pt x="30" y="16"/>
                    </a:lnTo>
                    <a:lnTo>
                      <a:pt x="29" y="18"/>
                    </a:lnTo>
                    <a:lnTo>
                      <a:pt x="27" y="18"/>
                    </a:lnTo>
                    <a:lnTo>
                      <a:pt x="25" y="19"/>
                    </a:lnTo>
                    <a:lnTo>
                      <a:pt x="23" y="21"/>
                    </a:lnTo>
                    <a:lnTo>
                      <a:pt x="21" y="23"/>
                    </a:lnTo>
                    <a:lnTo>
                      <a:pt x="19" y="25"/>
                    </a:lnTo>
                    <a:lnTo>
                      <a:pt x="17" y="27"/>
                    </a:lnTo>
                    <a:lnTo>
                      <a:pt x="15" y="29"/>
                    </a:lnTo>
                    <a:lnTo>
                      <a:pt x="13" y="31"/>
                    </a:lnTo>
                    <a:lnTo>
                      <a:pt x="9" y="35"/>
                    </a:lnTo>
                    <a:lnTo>
                      <a:pt x="7" y="41"/>
                    </a:lnTo>
                    <a:lnTo>
                      <a:pt x="7" y="44"/>
                    </a:lnTo>
                    <a:lnTo>
                      <a:pt x="6" y="50"/>
                    </a:lnTo>
                    <a:lnTo>
                      <a:pt x="4" y="54"/>
                    </a:lnTo>
                    <a:lnTo>
                      <a:pt x="4" y="60"/>
                    </a:lnTo>
                    <a:lnTo>
                      <a:pt x="4" y="64"/>
                    </a:lnTo>
                    <a:lnTo>
                      <a:pt x="4" y="67"/>
                    </a:lnTo>
                    <a:lnTo>
                      <a:pt x="4" y="69"/>
                    </a:lnTo>
                    <a:lnTo>
                      <a:pt x="4" y="73"/>
                    </a:lnTo>
                    <a:lnTo>
                      <a:pt x="4"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3" name="Freeform 50">
                <a:extLst>
                  <a:ext uri="{FF2B5EF4-FFF2-40B4-BE49-F238E27FC236}">
                    <a16:creationId xmlns:a16="http://schemas.microsoft.com/office/drawing/2014/main" id="{42F4AC76-4CCC-5450-7735-98C89665FA93}"/>
                  </a:ext>
                </a:extLst>
              </p:cNvPr>
              <p:cNvSpPr>
                <a:spLocks/>
              </p:cNvSpPr>
              <p:nvPr/>
            </p:nvSpPr>
            <p:spPr bwMode="auto">
              <a:xfrm>
                <a:off x="3421" y="1603"/>
                <a:ext cx="45" cy="65"/>
              </a:xfrm>
              <a:custGeom>
                <a:avLst/>
                <a:gdLst>
                  <a:gd name="T0" fmla="*/ 2 w 45"/>
                  <a:gd name="T1" fmla="*/ 65 h 65"/>
                  <a:gd name="T2" fmla="*/ 2 w 45"/>
                  <a:gd name="T3" fmla="*/ 65 h 65"/>
                  <a:gd name="T4" fmla="*/ 2 w 45"/>
                  <a:gd name="T5" fmla="*/ 63 h 65"/>
                  <a:gd name="T6" fmla="*/ 0 w 45"/>
                  <a:gd name="T7" fmla="*/ 61 h 65"/>
                  <a:gd name="T8" fmla="*/ 0 w 45"/>
                  <a:gd name="T9" fmla="*/ 57 h 65"/>
                  <a:gd name="T10" fmla="*/ 0 w 45"/>
                  <a:gd name="T11" fmla="*/ 54 h 65"/>
                  <a:gd name="T12" fmla="*/ 0 w 45"/>
                  <a:gd name="T13" fmla="*/ 50 h 65"/>
                  <a:gd name="T14" fmla="*/ 2 w 45"/>
                  <a:gd name="T15" fmla="*/ 44 h 65"/>
                  <a:gd name="T16" fmla="*/ 2 w 45"/>
                  <a:gd name="T17" fmla="*/ 40 h 65"/>
                  <a:gd name="T18" fmla="*/ 4 w 45"/>
                  <a:gd name="T19" fmla="*/ 34 h 65"/>
                  <a:gd name="T20" fmla="*/ 6 w 45"/>
                  <a:gd name="T21" fmla="*/ 29 h 65"/>
                  <a:gd name="T22" fmla="*/ 10 w 45"/>
                  <a:gd name="T23" fmla="*/ 23 h 65"/>
                  <a:gd name="T24" fmla="*/ 14 w 45"/>
                  <a:gd name="T25" fmla="*/ 17 h 65"/>
                  <a:gd name="T26" fmla="*/ 18 w 45"/>
                  <a:gd name="T27" fmla="*/ 13 h 65"/>
                  <a:gd name="T28" fmla="*/ 23 w 45"/>
                  <a:gd name="T29" fmla="*/ 9 h 65"/>
                  <a:gd name="T30" fmla="*/ 29 w 45"/>
                  <a:gd name="T31" fmla="*/ 6 h 65"/>
                  <a:gd name="T32" fmla="*/ 35 w 45"/>
                  <a:gd name="T33" fmla="*/ 2 h 65"/>
                  <a:gd name="T34" fmla="*/ 37 w 45"/>
                  <a:gd name="T35" fmla="*/ 2 h 65"/>
                  <a:gd name="T36" fmla="*/ 37 w 45"/>
                  <a:gd name="T37" fmla="*/ 2 h 65"/>
                  <a:gd name="T38" fmla="*/ 39 w 45"/>
                  <a:gd name="T39" fmla="*/ 0 h 65"/>
                  <a:gd name="T40" fmla="*/ 41 w 45"/>
                  <a:gd name="T41" fmla="*/ 0 h 65"/>
                  <a:gd name="T42" fmla="*/ 43 w 45"/>
                  <a:gd name="T43" fmla="*/ 2 h 65"/>
                  <a:gd name="T44" fmla="*/ 43 w 45"/>
                  <a:gd name="T45" fmla="*/ 2 h 65"/>
                  <a:gd name="T46" fmla="*/ 43 w 45"/>
                  <a:gd name="T47" fmla="*/ 2 h 65"/>
                  <a:gd name="T48" fmla="*/ 45 w 45"/>
                  <a:gd name="T49" fmla="*/ 4 h 65"/>
                  <a:gd name="T50" fmla="*/ 45 w 45"/>
                  <a:gd name="T51" fmla="*/ 6 h 65"/>
                  <a:gd name="T52" fmla="*/ 43 w 45"/>
                  <a:gd name="T53" fmla="*/ 8 h 65"/>
                  <a:gd name="T54" fmla="*/ 43 w 45"/>
                  <a:gd name="T55" fmla="*/ 8 h 65"/>
                  <a:gd name="T56" fmla="*/ 39 w 45"/>
                  <a:gd name="T57" fmla="*/ 8 h 65"/>
                  <a:gd name="T58" fmla="*/ 37 w 45"/>
                  <a:gd name="T59" fmla="*/ 9 h 65"/>
                  <a:gd name="T60" fmla="*/ 37 w 45"/>
                  <a:gd name="T61" fmla="*/ 9 h 65"/>
                  <a:gd name="T62" fmla="*/ 35 w 45"/>
                  <a:gd name="T63" fmla="*/ 11 h 65"/>
                  <a:gd name="T64" fmla="*/ 33 w 45"/>
                  <a:gd name="T65" fmla="*/ 11 h 65"/>
                  <a:gd name="T66" fmla="*/ 31 w 45"/>
                  <a:gd name="T67" fmla="*/ 11 h 65"/>
                  <a:gd name="T68" fmla="*/ 29 w 45"/>
                  <a:gd name="T69" fmla="*/ 13 h 65"/>
                  <a:gd name="T70" fmla="*/ 27 w 45"/>
                  <a:gd name="T71" fmla="*/ 13 h 65"/>
                  <a:gd name="T72" fmla="*/ 25 w 45"/>
                  <a:gd name="T73" fmla="*/ 15 h 65"/>
                  <a:gd name="T74" fmla="*/ 23 w 45"/>
                  <a:gd name="T75" fmla="*/ 17 h 65"/>
                  <a:gd name="T76" fmla="*/ 23 w 45"/>
                  <a:gd name="T77" fmla="*/ 17 h 65"/>
                  <a:gd name="T78" fmla="*/ 22 w 45"/>
                  <a:gd name="T79" fmla="*/ 19 h 65"/>
                  <a:gd name="T80" fmla="*/ 20 w 45"/>
                  <a:gd name="T81" fmla="*/ 21 h 65"/>
                  <a:gd name="T82" fmla="*/ 18 w 45"/>
                  <a:gd name="T83" fmla="*/ 23 h 65"/>
                  <a:gd name="T84" fmla="*/ 16 w 45"/>
                  <a:gd name="T85" fmla="*/ 25 h 65"/>
                  <a:gd name="T86" fmla="*/ 14 w 45"/>
                  <a:gd name="T87" fmla="*/ 29 h 65"/>
                  <a:gd name="T88" fmla="*/ 10 w 45"/>
                  <a:gd name="T89" fmla="*/ 31 h 65"/>
                  <a:gd name="T90" fmla="*/ 8 w 45"/>
                  <a:gd name="T91" fmla="*/ 34 h 65"/>
                  <a:gd name="T92" fmla="*/ 6 w 45"/>
                  <a:gd name="T93" fmla="*/ 38 h 65"/>
                  <a:gd name="T94" fmla="*/ 6 w 45"/>
                  <a:gd name="T95" fmla="*/ 42 h 65"/>
                  <a:gd name="T96" fmla="*/ 4 w 45"/>
                  <a:gd name="T97" fmla="*/ 48 h 65"/>
                  <a:gd name="T98" fmla="*/ 4 w 45"/>
                  <a:gd name="T99" fmla="*/ 52 h 65"/>
                  <a:gd name="T100" fmla="*/ 4 w 45"/>
                  <a:gd name="T101" fmla="*/ 54 h 65"/>
                  <a:gd name="T102" fmla="*/ 4 w 45"/>
                  <a:gd name="T103" fmla="*/ 57 h 65"/>
                  <a:gd name="T104" fmla="*/ 4 w 45"/>
                  <a:gd name="T105" fmla="*/ 59 h 65"/>
                  <a:gd name="T106" fmla="*/ 4 w 45"/>
                  <a:gd name="T107" fmla="*/ 63 h 65"/>
                  <a:gd name="T108" fmla="*/ 4 w 45"/>
                  <a:gd name="T109" fmla="*/ 65 h 65"/>
                  <a:gd name="T110" fmla="*/ 2 w 45"/>
                  <a:gd name="T111" fmla="*/ 65 h 65"/>
                  <a:gd name="T112" fmla="*/ 2 w 45"/>
                  <a:gd name="T113" fmla="*/ 65 h 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
                  <a:gd name="T172" fmla="*/ 0 h 65"/>
                  <a:gd name="T173" fmla="*/ 45 w 45"/>
                  <a:gd name="T174" fmla="*/ 65 h 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 h="65">
                    <a:moveTo>
                      <a:pt x="2" y="65"/>
                    </a:moveTo>
                    <a:lnTo>
                      <a:pt x="2" y="65"/>
                    </a:lnTo>
                    <a:lnTo>
                      <a:pt x="2" y="63"/>
                    </a:lnTo>
                    <a:lnTo>
                      <a:pt x="0" y="61"/>
                    </a:lnTo>
                    <a:lnTo>
                      <a:pt x="0" y="57"/>
                    </a:lnTo>
                    <a:lnTo>
                      <a:pt x="0" y="54"/>
                    </a:lnTo>
                    <a:lnTo>
                      <a:pt x="0" y="50"/>
                    </a:lnTo>
                    <a:lnTo>
                      <a:pt x="2" y="44"/>
                    </a:lnTo>
                    <a:lnTo>
                      <a:pt x="2" y="40"/>
                    </a:lnTo>
                    <a:lnTo>
                      <a:pt x="4" y="34"/>
                    </a:lnTo>
                    <a:lnTo>
                      <a:pt x="6" y="29"/>
                    </a:lnTo>
                    <a:lnTo>
                      <a:pt x="10" y="23"/>
                    </a:lnTo>
                    <a:lnTo>
                      <a:pt x="14" y="17"/>
                    </a:lnTo>
                    <a:lnTo>
                      <a:pt x="18" y="13"/>
                    </a:lnTo>
                    <a:lnTo>
                      <a:pt x="23" y="9"/>
                    </a:lnTo>
                    <a:lnTo>
                      <a:pt x="29" y="6"/>
                    </a:lnTo>
                    <a:lnTo>
                      <a:pt x="35" y="2"/>
                    </a:lnTo>
                    <a:lnTo>
                      <a:pt x="37" y="2"/>
                    </a:lnTo>
                    <a:lnTo>
                      <a:pt x="39" y="0"/>
                    </a:lnTo>
                    <a:lnTo>
                      <a:pt x="41" y="0"/>
                    </a:lnTo>
                    <a:lnTo>
                      <a:pt x="43" y="2"/>
                    </a:lnTo>
                    <a:lnTo>
                      <a:pt x="45" y="4"/>
                    </a:lnTo>
                    <a:lnTo>
                      <a:pt x="45" y="6"/>
                    </a:lnTo>
                    <a:lnTo>
                      <a:pt x="43" y="8"/>
                    </a:lnTo>
                    <a:lnTo>
                      <a:pt x="39" y="8"/>
                    </a:lnTo>
                    <a:lnTo>
                      <a:pt x="37" y="9"/>
                    </a:lnTo>
                    <a:lnTo>
                      <a:pt x="35" y="11"/>
                    </a:lnTo>
                    <a:lnTo>
                      <a:pt x="33" y="11"/>
                    </a:lnTo>
                    <a:lnTo>
                      <a:pt x="31" y="11"/>
                    </a:lnTo>
                    <a:lnTo>
                      <a:pt x="29" y="13"/>
                    </a:lnTo>
                    <a:lnTo>
                      <a:pt x="27" y="13"/>
                    </a:lnTo>
                    <a:lnTo>
                      <a:pt x="25" y="15"/>
                    </a:lnTo>
                    <a:lnTo>
                      <a:pt x="23" y="17"/>
                    </a:lnTo>
                    <a:lnTo>
                      <a:pt x="22" y="19"/>
                    </a:lnTo>
                    <a:lnTo>
                      <a:pt x="20" y="21"/>
                    </a:lnTo>
                    <a:lnTo>
                      <a:pt x="18" y="23"/>
                    </a:lnTo>
                    <a:lnTo>
                      <a:pt x="16" y="25"/>
                    </a:lnTo>
                    <a:lnTo>
                      <a:pt x="14" y="29"/>
                    </a:lnTo>
                    <a:lnTo>
                      <a:pt x="10" y="31"/>
                    </a:lnTo>
                    <a:lnTo>
                      <a:pt x="8" y="34"/>
                    </a:lnTo>
                    <a:lnTo>
                      <a:pt x="6" y="38"/>
                    </a:lnTo>
                    <a:lnTo>
                      <a:pt x="6" y="42"/>
                    </a:lnTo>
                    <a:lnTo>
                      <a:pt x="4" y="48"/>
                    </a:lnTo>
                    <a:lnTo>
                      <a:pt x="4" y="52"/>
                    </a:lnTo>
                    <a:lnTo>
                      <a:pt x="4" y="54"/>
                    </a:lnTo>
                    <a:lnTo>
                      <a:pt x="4" y="57"/>
                    </a:lnTo>
                    <a:lnTo>
                      <a:pt x="4" y="59"/>
                    </a:lnTo>
                    <a:lnTo>
                      <a:pt x="4" y="63"/>
                    </a:lnTo>
                    <a:lnTo>
                      <a:pt x="4" y="65"/>
                    </a:lnTo>
                    <a:lnTo>
                      <a:pt x="2"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4" name="Freeform 51">
                <a:extLst>
                  <a:ext uri="{FF2B5EF4-FFF2-40B4-BE49-F238E27FC236}">
                    <a16:creationId xmlns:a16="http://schemas.microsoft.com/office/drawing/2014/main" id="{240F7E22-EFFE-2108-F488-BE1976CCBA11}"/>
                  </a:ext>
                </a:extLst>
              </p:cNvPr>
              <p:cNvSpPr>
                <a:spLocks/>
              </p:cNvSpPr>
              <p:nvPr/>
            </p:nvSpPr>
            <p:spPr bwMode="auto">
              <a:xfrm>
                <a:off x="3429" y="1614"/>
                <a:ext cx="39" cy="54"/>
              </a:xfrm>
              <a:custGeom>
                <a:avLst/>
                <a:gdLst>
                  <a:gd name="T0" fmla="*/ 2 w 39"/>
                  <a:gd name="T1" fmla="*/ 54 h 54"/>
                  <a:gd name="T2" fmla="*/ 2 w 39"/>
                  <a:gd name="T3" fmla="*/ 54 h 54"/>
                  <a:gd name="T4" fmla="*/ 2 w 39"/>
                  <a:gd name="T5" fmla="*/ 52 h 54"/>
                  <a:gd name="T6" fmla="*/ 2 w 39"/>
                  <a:gd name="T7" fmla="*/ 50 h 54"/>
                  <a:gd name="T8" fmla="*/ 0 w 39"/>
                  <a:gd name="T9" fmla="*/ 48 h 54"/>
                  <a:gd name="T10" fmla="*/ 0 w 39"/>
                  <a:gd name="T11" fmla="*/ 45 h 54"/>
                  <a:gd name="T12" fmla="*/ 2 w 39"/>
                  <a:gd name="T13" fmla="*/ 43 h 54"/>
                  <a:gd name="T14" fmla="*/ 2 w 39"/>
                  <a:gd name="T15" fmla="*/ 37 h 54"/>
                  <a:gd name="T16" fmla="*/ 2 w 39"/>
                  <a:gd name="T17" fmla="*/ 33 h 54"/>
                  <a:gd name="T18" fmla="*/ 4 w 39"/>
                  <a:gd name="T19" fmla="*/ 27 h 54"/>
                  <a:gd name="T20" fmla="*/ 6 w 39"/>
                  <a:gd name="T21" fmla="*/ 23 h 54"/>
                  <a:gd name="T22" fmla="*/ 10 w 39"/>
                  <a:gd name="T23" fmla="*/ 20 h 54"/>
                  <a:gd name="T24" fmla="*/ 12 w 39"/>
                  <a:gd name="T25" fmla="*/ 14 h 54"/>
                  <a:gd name="T26" fmla="*/ 15 w 39"/>
                  <a:gd name="T27" fmla="*/ 10 h 54"/>
                  <a:gd name="T28" fmla="*/ 19 w 39"/>
                  <a:gd name="T29" fmla="*/ 6 h 54"/>
                  <a:gd name="T30" fmla="*/ 25 w 39"/>
                  <a:gd name="T31" fmla="*/ 2 h 54"/>
                  <a:gd name="T32" fmla="*/ 31 w 39"/>
                  <a:gd name="T33" fmla="*/ 0 h 54"/>
                  <a:gd name="T34" fmla="*/ 31 w 39"/>
                  <a:gd name="T35" fmla="*/ 0 h 54"/>
                  <a:gd name="T36" fmla="*/ 33 w 39"/>
                  <a:gd name="T37" fmla="*/ 0 h 54"/>
                  <a:gd name="T38" fmla="*/ 35 w 39"/>
                  <a:gd name="T39" fmla="*/ 0 h 54"/>
                  <a:gd name="T40" fmla="*/ 35 w 39"/>
                  <a:gd name="T41" fmla="*/ 0 h 54"/>
                  <a:gd name="T42" fmla="*/ 37 w 39"/>
                  <a:gd name="T43" fmla="*/ 0 h 54"/>
                  <a:gd name="T44" fmla="*/ 37 w 39"/>
                  <a:gd name="T45" fmla="*/ 0 h 54"/>
                  <a:gd name="T46" fmla="*/ 37 w 39"/>
                  <a:gd name="T47" fmla="*/ 0 h 54"/>
                  <a:gd name="T48" fmla="*/ 39 w 39"/>
                  <a:gd name="T49" fmla="*/ 2 h 54"/>
                  <a:gd name="T50" fmla="*/ 39 w 39"/>
                  <a:gd name="T51" fmla="*/ 4 h 54"/>
                  <a:gd name="T52" fmla="*/ 37 w 39"/>
                  <a:gd name="T53" fmla="*/ 4 h 54"/>
                  <a:gd name="T54" fmla="*/ 37 w 39"/>
                  <a:gd name="T55" fmla="*/ 6 h 54"/>
                  <a:gd name="T56" fmla="*/ 33 w 39"/>
                  <a:gd name="T57" fmla="*/ 6 h 54"/>
                  <a:gd name="T58" fmla="*/ 29 w 39"/>
                  <a:gd name="T59" fmla="*/ 8 h 54"/>
                  <a:gd name="T60" fmla="*/ 27 w 39"/>
                  <a:gd name="T61" fmla="*/ 10 h 54"/>
                  <a:gd name="T62" fmla="*/ 23 w 39"/>
                  <a:gd name="T63" fmla="*/ 10 h 54"/>
                  <a:gd name="T64" fmla="*/ 21 w 39"/>
                  <a:gd name="T65" fmla="*/ 14 h 54"/>
                  <a:gd name="T66" fmla="*/ 17 w 39"/>
                  <a:gd name="T67" fmla="*/ 16 h 54"/>
                  <a:gd name="T68" fmla="*/ 15 w 39"/>
                  <a:gd name="T69" fmla="*/ 20 h 54"/>
                  <a:gd name="T70" fmla="*/ 12 w 39"/>
                  <a:gd name="T71" fmla="*/ 23 h 54"/>
                  <a:gd name="T72" fmla="*/ 10 w 39"/>
                  <a:gd name="T73" fmla="*/ 25 h 54"/>
                  <a:gd name="T74" fmla="*/ 8 w 39"/>
                  <a:gd name="T75" fmla="*/ 29 h 54"/>
                  <a:gd name="T76" fmla="*/ 8 w 39"/>
                  <a:gd name="T77" fmla="*/ 31 h 54"/>
                  <a:gd name="T78" fmla="*/ 6 w 39"/>
                  <a:gd name="T79" fmla="*/ 35 h 54"/>
                  <a:gd name="T80" fmla="*/ 6 w 39"/>
                  <a:gd name="T81" fmla="*/ 39 h 54"/>
                  <a:gd name="T82" fmla="*/ 4 w 39"/>
                  <a:gd name="T83" fmla="*/ 43 h 54"/>
                  <a:gd name="T84" fmla="*/ 4 w 39"/>
                  <a:gd name="T85" fmla="*/ 45 h 54"/>
                  <a:gd name="T86" fmla="*/ 4 w 39"/>
                  <a:gd name="T87" fmla="*/ 48 h 54"/>
                  <a:gd name="T88" fmla="*/ 4 w 39"/>
                  <a:gd name="T89" fmla="*/ 50 h 54"/>
                  <a:gd name="T90" fmla="*/ 4 w 39"/>
                  <a:gd name="T91" fmla="*/ 52 h 54"/>
                  <a:gd name="T92" fmla="*/ 4 w 39"/>
                  <a:gd name="T93" fmla="*/ 54 h 54"/>
                  <a:gd name="T94" fmla="*/ 2 w 39"/>
                  <a:gd name="T95" fmla="*/ 54 h 54"/>
                  <a:gd name="T96" fmla="*/ 2 w 39"/>
                  <a:gd name="T97" fmla="*/ 54 h 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
                  <a:gd name="T148" fmla="*/ 0 h 54"/>
                  <a:gd name="T149" fmla="*/ 39 w 39"/>
                  <a:gd name="T150" fmla="*/ 54 h 5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 h="54">
                    <a:moveTo>
                      <a:pt x="2" y="54"/>
                    </a:moveTo>
                    <a:lnTo>
                      <a:pt x="2" y="54"/>
                    </a:lnTo>
                    <a:lnTo>
                      <a:pt x="2" y="52"/>
                    </a:lnTo>
                    <a:lnTo>
                      <a:pt x="2" y="50"/>
                    </a:lnTo>
                    <a:lnTo>
                      <a:pt x="0" y="48"/>
                    </a:lnTo>
                    <a:lnTo>
                      <a:pt x="0" y="45"/>
                    </a:lnTo>
                    <a:lnTo>
                      <a:pt x="2" y="43"/>
                    </a:lnTo>
                    <a:lnTo>
                      <a:pt x="2" y="37"/>
                    </a:lnTo>
                    <a:lnTo>
                      <a:pt x="2" y="33"/>
                    </a:lnTo>
                    <a:lnTo>
                      <a:pt x="4" y="27"/>
                    </a:lnTo>
                    <a:lnTo>
                      <a:pt x="6" y="23"/>
                    </a:lnTo>
                    <a:lnTo>
                      <a:pt x="10" y="20"/>
                    </a:lnTo>
                    <a:lnTo>
                      <a:pt x="12" y="14"/>
                    </a:lnTo>
                    <a:lnTo>
                      <a:pt x="15" y="10"/>
                    </a:lnTo>
                    <a:lnTo>
                      <a:pt x="19" y="6"/>
                    </a:lnTo>
                    <a:lnTo>
                      <a:pt x="25" y="2"/>
                    </a:lnTo>
                    <a:lnTo>
                      <a:pt x="31" y="0"/>
                    </a:lnTo>
                    <a:lnTo>
                      <a:pt x="33" y="0"/>
                    </a:lnTo>
                    <a:lnTo>
                      <a:pt x="35" y="0"/>
                    </a:lnTo>
                    <a:lnTo>
                      <a:pt x="37" y="0"/>
                    </a:lnTo>
                    <a:lnTo>
                      <a:pt x="39" y="2"/>
                    </a:lnTo>
                    <a:lnTo>
                      <a:pt x="39" y="4"/>
                    </a:lnTo>
                    <a:lnTo>
                      <a:pt x="37" y="4"/>
                    </a:lnTo>
                    <a:lnTo>
                      <a:pt x="37" y="6"/>
                    </a:lnTo>
                    <a:lnTo>
                      <a:pt x="33" y="6"/>
                    </a:lnTo>
                    <a:lnTo>
                      <a:pt x="29" y="8"/>
                    </a:lnTo>
                    <a:lnTo>
                      <a:pt x="27" y="10"/>
                    </a:lnTo>
                    <a:lnTo>
                      <a:pt x="23" y="10"/>
                    </a:lnTo>
                    <a:lnTo>
                      <a:pt x="21" y="14"/>
                    </a:lnTo>
                    <a:lnTo>
                      <a:pt x="17" y="16"/>
                    </a:lnTo>
                    <a:lnTo>
                      <a:pt x="15" y="20"/>
                    </a:lnTo>
                    <a:lnTo>
                      <a:pt x="12" y="23"/>
                    </a:lnTo>
                    <a:lnTo>
                      <a:pt x="10" y="25"/>
                    </a:lnTo>
                    <a:lnTo>
                      <a:pt x="8" y="29"/>
                    </a:lnTo>
                    <a:lnTo>
                      <a:pt x="8" y="31"/>
                    </a:lnTo>
                    <a:lnTo>
                      <a:pt x="6" y="35"/>
                    </a:lnTo>
                    <a:lnTo>
                      <a:pt x="6" y="39"/>
                    </a:lnTo>
                    <a:lnTo>
                      <a:pt x="4" y="43"/>
                    </a:lnTo>
                    <a:lnTo>
                      <a:pt x="4" y="45"/>
                    </a:lnTo>
                    <a:lnTo>
                      <a:pt x="4" y="48"/>
                    </a:lnTo>
                    <a:lnTo>
                      <a:pt x="4" y="50"/>
                    </a:lnTo>
                    <a:lnTo>
                      <a:pt x="4" y="52"/>
                    </a:lnTo>
                    <a:lnTo>
                      <a:pt x="4" y="54"/>
                    </a:lnTo>
                    <a:lnTo>
                      <a:pt x="2"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5" name="Freeform 52">
                <a:extLst>
                  <a:ext uri="{FF2B5EF4-FFF2-40B4-BE49-F238E27FC236}">
                    <a16:creationId xmlns:a16="http://schemas.microsoft.com/office/drawing/2014/main" id="{4A293E3D-16D7-9D32-6CA8-D785BF0B800F}"/>
                  </a:ext>
                </a:extLst>
              </p:cNvPr>
              <p:cNvSpPr>
                <a:spLocks/>
              </p:cNvSpPr>
              <p:nvPr/>
            </p:nvSpPr>
            <p:spPr bwMode="auto">
              <a:xfrm>
                <a:off x="3439" y="1624"/>
                <a:ext cx="29" cy="44"/>
              </a:xfrm>
              <a:custGeom>
                <a:avLst/>
                <a:gdLst>
                  <a:gd name="T0" fmla="*/ 2 w 29"/>
                  <a:gd name="T1" fmla="*/ 44 h 44"/>
                  <a:gd name="T2" fmla="*/ 0 w 29"/>
                  <a:gd name="T3" fmla="*/ 44 h 44"/>
                  <a:gd name="T4" fmla="*/ 0 w 29"/>
                  <a:gd name="T5" fmla="*/ 42 h 44"/>
                  <a:gd name="T6" fmla="*/ 0 w 29"/>
                  <a:gd name="T7" fmla="*/ 42 h 44"/>
                  <a:gd name="T8" fmla="*/ 0 w 29"/>
                  <a:gd name="T9" fmla="*/ 40 h 44"/>
                  <a:gd name="T10" fmla="*/ 0 w 29"/>
                  <a:gd name="T11" fmla="*/ 36 h 44"/>
                  <a:gd name="T12" fmla="*/ 0 w 29"/>
                  <a:gd name="T13" fmla="*/ 35 h 44"/>
                  <a:gd name="T14" fmla="*/ 0 w 29"/>
                  <a:gd name="T15" fmla="*/ 31 h 44"/>
                  <a:gd name="T16" fmla="*/ 2 w 29"/>
                  <a:gd name="T17" fmla="*/ 27 h 44"/>
                  <a:gd name="T18" fmla="*/ 2 w 29"/>
                  <a:gd name="T19" fmla="*/ 23 h 44"/>
                  <a:gd name="T20" fmla="*/ 4 w 29"/>
                  <a:gd name="T21" fmla="*/ 19 h 44"/>
                  <a:gd name="T22" fmla="*/ 5 w 29"/>
                  <a:gd name="T23" fmla="*/ 15 h 44"/>
                  <a:gd name="T24" fmla="*/ 7 w 29"/>
                  <a:gd name="T25" fmla="*/ 11 h 44"/>
                  <a:gd name="T26" fmla="*/ 11 w 29"/>
                  <a:gd name="T27" fmla="*/ 8 h 44"/>
                  <a:gd name="T28" fmla="*/ 15 w 29"/>
                  <a:gd name="T29" fmla="*/ 4 h 44"/>
                  <a:gd name="T30" fmla="*/ 19 w 29"/>
                  <a:gd name="T31" fmla="*/ 2 h 44"/>
                  <a:gd name="T32" fmla="*/ 25 w 29"/>
                  <a:gd name="T33" fmla="*/ 0 h 44"/>
                  <a:gd name="T34" fmla="*/ 25 w 29"/>
                  <a:gd name="T35" fmla="*/ 0 h 44"/>
                  <a:gd name="T36" fmla="*/ 27 w 29"/>
                  <a:gd name="T37" fmla="*/ 0 h 44"/>
                  <a:gd name="T38" fmla="*/ 29 w 29"/>
                  <a:gd name="T39" fmla="*/ 0 h 44"/>
                  <a:gd name="T40" fmla="*/ 29 w 29"/>
                  <a:gd name="T41" fmla="*/ 0 h 44"/>
                  <a:gd name="T42" fmla="*/ 29 w 29"/>
                  <a:gd name="T43" fmla="*/ 2 h 44"/>
                  <a:gd name="T44" fmla="*/ 29 w 29"/>
                  <a:gd name="T45" fmla="*/ 2 h 44"/>
                  <a:gd name="T46" fmla="*/ 29 w 29"/>
                  <a:gd name="T47" fmla="*/ 4 h 44"/>
                  <a:gd name="T48" fmla="*/ 29 w 29"/>
                  <a:gd name="T49" fmla="*/ 4 h 44"/>
                  <a:gd name="T50" fmla="*/ 25 w 29"/>
                  <a:gd name="T51" fmla="*/ 6 h 44"/>
                  <a:gd name="T52" fmla="*/ 23 w 29"/>
                  <a:gd name="T53" fmla="*/ 8 h 44"/>
                  <a:gd name="T54" fmla="*/ 19 w 29"/>
                  <a:gd name="T55" fmla="*/ 8 h 44"/>
                  <a:gd name="T56" fmla="*/ 17 w 29"/>
                  <a:gd name="T57" fmla="*/ 10 h 44"/>
                  <a:gd name="T58" fmla="*/ 15 w 29"/>
                  <a:gd name="T59" fmla="*/ 11 h 44"/>
                  <a:gd name="T60" fmla="*/ 13 w 29"/>
                  <a:gd name="T61" fmla="*/ 13 h 44"/>
                  <a:gd name="T62" fmla="*/ 11 w 29"/>
                  <a:gd name="T63" fmla="*/ 15 h 44"/>
                  <a:gd name="T64" fmla="*/ 7 w 29"/>
                  <a:gd name="T65" fmla="*/ 17 h 44"/>
                  <a:gd name="T66" fmla="*/ 5 w 29"/>
                  <a:gd name="T67" fmla="*/ 21 h 44"/>
                  <a:gd name="T68" fmla="*/ 5 w 29"/>
                  <a:gd name="T69" fmla="*/ 23 h 44"/>
                  <a:gd name="T70" fmla="*/ 4 w 29"/>
                  <a:gd name="T71" fmla="*/ 27 h 44"/>
                  <a:gd name="T72" fmla="*/ 4 w 29"/>
                  <a:gd name="T73" fmla="*/ 29 h 44"/>
                  <a:gd name="T74" fmla="*/ 2 w 29"/>
                  <a:gd name="T75" fmla="*/ 33 h 44"/>
                  <a:gd name="T76" fmla="*/ 2 w 29"/>
                  <a:gd name="T77" fmla="*/ 35 h 44"/>
                  <a:gd name="T78" fmla="*/ 2 w 29"/>
                  <a:gd name="T79" fmla="*/ 36 h 44"/>
                  <a:gd name="T80" fmla="*/ 2 w 29"/>
                  <a:gd name="T81" fmla="*/ 38 h 44"/>
                  <a:gd name="T82" fmla="*/ 2 w 29"/>
                  <a:gd name="T83" fmla="*/ 40 h 44"/>
                  <a:gd name="T84" fmla="*/ 2 w 29"/>
                  <a:gd name="T85" fmla="*/ 42 h 44"/>
                  <a:gd name="T86" fmla="*/ 2 w 29"/>
                  <a:gd name="T87" fmla="*/ 44 h 44"/>
                  <a:gd name="T88" fmla="*/ 2 w 29"/>
                  <a:gd name="T89" fmla="*/ 44 h 44"/>
                  <a:gd name="T90" fmla="*/ 2 w 29"/>
                  <a:gd name="T91" fmla="*/ 44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9"/>
                  <a:gd name="T139" fmla="*/ 0 h 44"/>
                  <a:gd name="T140" fmla="*/ 29 w 29"/>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9" h="44">
                    <a:moveTo>
                      <a:pt x="2" y="44"/>
                    </a:moveTo>
                    <a:lnTo>
                      <a:pt x="0" y="44"/>
                    </a:lnTo>
                    <a:lnTo>
                      <a:pt x="0" y="42"/>
                    </a:lnTo>
                    <a:lnTo>
                      <a:pt x="0" y="40"/>
                    </a:lnTo>
                    <a:lnTo>
                      <a:pt x="0" y="36"/>
                    </a:lnTo>
                    <a:lnTo>
                      <a:pt x="0" y="35"/>
                    </a:lnTo>
                    <a:lnTo>
                      <a:pt x="0" y="31"/>
                    </a:lnTo>
                    <a:lnTo>
                      <a:pt x="2" y="27"/>
                    </a:lnTo>
                    <a:lnTo>
                      <a:pt x="2" y="23"/>
                    </a:lnTo>
                    <a:lnTo>
                      <a:pt x="4" y="19"/>
                    </a:lnTo>
                    <a:lnTo>
                      <a:pt x="5" y="15"/>
                    </a:lnTo>
                    <a:lnTo>
                      <a:pt x="7" y="11"/>
                    </a:lnTo>
                    <a:lnTo>
                      <a:pt x="11" y="8"/>
                    </a:lnTo>
                    <a:lnTo>
                      <a:pt x="15" y="4"/>
                    </a:lnTo>
                    <a:lnTo>
                      <a:pt x="19" y="2"/>
                    </a:lnTo>
                    <a:lnTo>
                      <a:pt x="25" y="0"/>
                    </a:lnTo>
                    <a:lnTo>
                      <a:pt x="27" y="0"/>
                    </a:lnTo>
                    <a:lnTo>
                      <a:pt x="29" y="0"/>
                    </a:lnTo>
                    <a:lnTo>
                      <a:pt x="29" y="2"/>
                    </a:lnTo>
                    <a:lnTo>
                      <a:pt x="29" y="4"/>
                    </a:lnTo>
                    <a:lnTo>
                      <a:pt x="25" y="6"/>
                    </a:lnTo>
                    <a:lnTo>
                      <a:pt x="23" y="8"/>
                    </a:lnTo>
                    <a:lnTo>
                      <a:pt x="19" y="8"/>
                    </a:lnTo>
                    <a:lnTo>
                      <a:pt x="17" y="10"/>
                    </a:lnTo>
                    <a:lnTo>
                      <a:pt x="15" y="11"/>
                    </a:lnTo>
                    <a:lnTo>
                      <a:pt x="13" y="13"/>
                    </a:lnTo>
                    <a:lnTo>
                      <a:pt x="11" y="15"/>
                    </a:lnTo>
                    <a:lnTo>
                      <a:pt x="7" y="17"/>
                    </a:lnTo>
                    <a:lnTo>
                      <a:pt x="5" y="21"/>
                    </a:lnTo>
                    <a:lnTo>
                      <a:pt x="5" y="23"/>
                    </a:lnTo>
                    <a:lnTo>
                      <a:pt x="4" y="27"/>
                    </a:lnTo>
                    <a:lnTo>
                      <a:pt x="4" y="29"/>
                    </a:lnTo>
                    <a:lnTo>
                      <a:pt x="2" y="33"/>
                    </a:lnTo>
                    <a:lnTo>
                      <a:pt x="2" y="35"/>
                    </a:lnTo>
                    <a:lnTo>
                      <a:pt x="2" y="36"/>
                    </a:lnTo>
                    <a:lnTo>
                      <a:pt x="2" y="38"/>
                    </a:lnTo>
                    <a:lnTo>
                      <a:pt x="2" y="40"/>
                    </a:lnTo>
                    <a:lnTo>
                      <a:pt x="2" y="42"/>
                    </a:lnTo>
                    <a:lnTo>
                      <a:pt x="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166" name="Freeform 53">
                <a:extLst>
                  <a:ext uri="{FF2B5EF4-FFF2-40B4-BE49-F238E27FC236}">
                    <a16:creationId xmlns:a16="http://schemas.microsoft.com/office/drawing/2014/main" id="{28BD0B76-5EEB-4686-0A76-33634DCB9D17}"/>
                  </a:ext>
                </a:extLst>
              </p:cNvPr>
              <p:cNvSpPr>
                <a:spLocks/>
              </p:cNvSpPr>
              <p:nvPr/>
            </p:nvSpPr>
            <p:spPr bwMode="auto">
              <a:xfrm>
                <a:off x="3444" y="1712"/>
                <a:ext cx="106" cy="71"/>
              </a:xfrm>
              <a:custGeom>
                <a:avLst/>
                <a:gdLst>
                  <a:gd name="T0" fmla="*/ 2 w 106"/>
                  <a:gd name="T1" fmla="*/ 37 h 71"/>
                  <a:gd name="T2" fmla="*/ 4 w 106"/>
                  <a:gd name="T3" fmla="*/ 39 h 71"/>
                  <a:gd name="T4" fmla="*/ 10 w 106"/>
                  <a:gd name="T5" fmla="*/ 42 h 71"/>
                  <a:gd name="T6" fmla="*/ 18 w 106"/>
                  <a:gd name="T7" fmla="*/ 44 h 71"/>
                  <a:gd name="T8" fmla="*/ 25 w 106"/>
                  <a:gd name="T9" fmla="*/ 50 h 71"/>
                  <a:gd name="T10" fmla="*/ 33 w 106"/>
                  <a:gd name="T11" fmla="*/ 54 h 71"/>
                  <a:gd name="T12" fmla="*/ 41 w 106"/>
                  <a:gd name="T13" fmla="*/ 56 h 71"/>
                  <a:gd name="T14" fmla="*/ 45 w 106"/>
                  <a:gd name="T15" fmla="*/ 60 h 71"/>
                  <a:gd name="T16" fmla="*/ 47 w 106"/>
                  <a:gd name="T17" fmla="*/ 60 h 71"/>
                  <a:gd name="T18" fmla="*/ 50 w 106"/>
                  <a:gd name="T19" fmla="*/ 64 h 71"/>
                  <a:gd name="T20" fmla="*/ 56 w 106"/>
                  <a:gd name="T21" fmla="*/ 64 h 71"/>
                  <a:gd name="T22" fmla="*/ 60 w 106"/>
                  <a:gd name="T23" fmla="*/ 64 h 71"/>
                  <a:gd name="T24" fmla="*/ 64 w 106"/>
                  <a:gd name="T25" fmla="*/ 60 h 71"/>
                  <a:gd name="T26" fmla="*/ 70 w 106"/>
                  <a:gd name="T27" fmla="*/ 56 h 71"/>
                  <a:gd name="T28" fmla="*/ 73 w 106"/>
                  <a:gd name="T29" fmla="*/ 52 h 71"/>
                  <a:gd name="T30" fmla="*/ 79 w 106"/>
                  <a:gd name="T31" fmla="*/ 46 h 71"/>
                  <a:gd name="T32" fmla="*/ 85 w 106"/>
                  <a:gd name="T33" fmla="*/ 42 h 71"/>
                  <a:gd name="T34" fmla="*/ 91 w 106"/>
                  <a:gd name="T35" fmla="*/ 37 h 71"/>
                  <a:gd name="T36" fmla="*/ 95 w 106"/>
                  <a:gd name="T37" fmla="*/ 33 h 71"/>
                  <a:gd name="T38" fmla="*/ 96 w 106"/>
                  <a:gd name="T39" fmla="*/ 29 h 71"/>
                  <a:gd name="T40" fmla="*/ 98 w 106"/>
                  <a:gd name="T41" fmla="*/ 27 h 71"/>
                  <a:gd name="T42" fmla="*/ 100 w 106"/>
                  <a:gd name="T43" fmla="*/ 18 h 71"/>
                  <a:gd name="T44" fmla="*/ 104 w 106"/>
                  <a:gd name="T45" fmla="*/ 8 h 71"/>
                  <a:gd name="T46" fmla="*/ 106 w 106"/>
                  <a:gd name="T47" fmla="*/ 0 h 71"/>
                  <a:gd name="T48" fmla="*/ 106 w 106"/>
                  <a:gd name="T49" fmla="*/ 0 h 71"/>
                  <a:gd name="T50" fmla="*/ 104 w 106"/>
                  <a:gd name="T51" fmla="*/ 10 h 71"/>
                  <a:gd name="T52" fmla="*/ 102 w 106"/>
                  <a:gd name="T53" fmla="*/ 23 h 71"/>
                  <a:gd name="T54" fmla="*/ 100 w 106"/>
                  <a:gd name="T55" fmla="*/ 31 h 71"/>
                  <a:gd name="T56" fmla="*/ 100 w 106"/>
                  <a:gd name="T57" fmla="*/ 37 h 71"/>
                  <a:gd name="T58" fmla="*/ 98 w 106"/>
                  <a:gd name="T59" fmla="*/ 42 h 71"/>
                  <a:gd name="T60" fmla="*/ 95 w 106"/>
                  <a:gd name="T61" fmla="*/ 46 h 71"/>
                  <a:gd name="T62" fmla="*/ 89 w 106"/>
                  <a:gd name="T63" fmla="*/ 52 h 71"/>
                  <a:gd name="T64" fmla="*/ 81 w 106"/>
                  <a:gd name="T65" fmla="*/ 60 h 71"/>
                  <a:gd name="T66" fmla="*/ 75 w 106"/>
                  <a:gd name="T67" fmla="*/ 66 h 71"/>
                  <a:gd name="T68" fmla="*/ 72 w 106"/>
                  <a:gd name="T69" fmla="*/ 69 h 71"/>
                  <a:gd name="T70" fmla="*/ 66 w 106"/>
                  <a:gd name="T71" fmla="*/ 71 h 71"/>
                  <a:gd name="T72" fmla="*/ 60 w 106"/>
                  <a:gd name="T73" fmla="*/ 71 h 71"/>
                  <a:gd name="T74" fmla="*/ 54 w 106"/>
                  <a:gd name="T75" fmla="*/ 69 h 71"/>
                  <a:gd name="T76" fmla="*/ 50 w 106"/>
                  <a:gd name="T77" fmla="*/ 67 h 71"/>
                  <a:gd name="T78" fmla="*/ 45 w 106"/>
                  <a:gd name="T79" fmla="*/ 66 h 71"/>
                  <a:gd name="T80" fmla="*/ 39 w 106"/>
                  <a:gd name="T81" fmla="*/ 60 h 71"/>
                  <a:gd name="T82" fmla="*/ 29 w 106"/>
                  <a:gd name="T83" fmla="*/ 54 h 71"/>
                  <a:gd name="T84" fmla="*/ 20 w 106"/>
                  <a:gd name="T85" fmla="*/ 50 h 71"/>
                  <a:gd name="T86" fmla="*/ 12 w 106"/>
                  <a:gd name="T87" fmla="*/ 44 h 71"/>
                  <a:gd name="T88" fmla="*/ 4 w 106"/>
                  <a:gd name="T89" fmla="*/ 41 h 71"/>
                  <a:gd name="T90" fmla="*/ 0 w 106"/>
                  <a:gd name="T91" fmla="*/ 39 h 71"/>
                  <a:gd name="T92" fmla="*/ 0 w 106"/>
                  <a:gd name="T93" fmla="*/ 37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
                  <a:gd name="T142" fmla="*/ 0 h 71"/>
                  <a:gd name="T143" fmla="*/ 106 w 106"/>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 h="71">
                    <a:moveTo>
                      <a:pt x="0" y="37"/>
                    </a:moveTo>
                    <a:lnTo>
                      <a:pt x="2" y="37"/>
                    </a:lnTo>
                    <a:lnTo>
                      <a:pt x="4" y="39"/>
                    </a:lnTo>
                    <a:lnTo>
                      <a:pt x="6" y="41"/>
                    </a:lnTo>
                    <a:lnTo>
                      <a:pt x="10" y="42"/>
                    </a:lnTo>
                    <a:lnTo>
                      <a:pt x="14" y="42"/>
                    </a:lnTo>
                    <a:lnTo>
                      <a:pt x="18" y="44"/>
                    </a:lnTo>
                    <a:lnTo>
                      <a:pt x="22" y="48"/>
                    </a:lnTo>
                    <a:lnTo>
                      <a:pt x="25" y="50"/>
                    </a:lnTo>
                    <a:lnTo>
                      <a:pt x="29" y="52"/>
                    </a:lnTo>
                    <a:lnTo>
                      <a:pt x="33" y="54"/>
                    </a:lnTo>
                    <a:lnTo>
                      <a:pt x="37" y="56"/>
                    </a:lnTo>
                    <a:lnTo>
                      <a:pt x="41" y="56"/>
                    </a:lnTo>
                    <a:lnTo>
                      <a:pt x="43" y="58"/>
                    </a:lnTo>
                    <a:lnTo>
                      <a:pt x="45" y="60"/>
                    </a:lnTo>
                    <a:lnTo>
                      <a:pt x="47" y="60"/>
                    </a:lnTo>
                    <a:lnTo>
                      <a:pt x="48" y="62"/>
                    </a:lnTo>
                    <a:lnTo>
                      <a:pt x="50" y="64"/>
                    </a:lnTo>
                    <a:lnTo>
                      <a:pt x="52" y="64"/>
                    </a:lnTo>
                    <a:lnTo>
                      <a:pt x="56" y="64"/>
                    </a:lnTo>
                    <a:lnTo>
                      <a:pt x="58" y="64"/>
                    </a:lnTo>
                    <a:lnTo>
                      <a:pt x="60" y="64"/>
                    </a:lnTo>
                    <a:lnTo>
                      <a:pt x="64" y="62"/>
                    </a:lnTo>
                    <a:lnTo>
                      <a:pt x="64" y="60"/>
                    </a:lnTo>
                    <a:lnTo>
                      <a:pt x="68" y="58"/>
                    </a:lnTo>
                    <a:lnTo>
                      <a:pt x="70" y="56"/>
                    </a:lnTo>
                    <a:lnTo>
                      <a:pt x="72" y="54"/>
                    </a:lnTo>
                    <a:lnTo>
                      <a:pt x="73" y="52"/>
                    </a:lnTo>
                    <a:lnTo>
                      <a:pt x="77" y="50"/>
                    </a:lnTo>
                    <a:lnTo>
                      <a:pt x="79" y="46"/>
                    </a:lnTo>
                    <a:lnTo>
                      <a:pt x="81" y="44"/>
                    </a:lnTo>
                    <a:lnTo>
                      <a:pt x="85" y="42"/>
                    </a:lnTo>
                    <a:lnTo>
                      <a:pt x="89" y="41"/>
                    </a:lnTo>
                    <a:lnTo>
                      <a:pt x="91" y="37"/>
                    </a:lnTo>
                    <a:lnTo>
                      <a:pt x="93" y="35"/>
                    </a:lnTo>
                    <a:lnTo>
                      <a:pt x="95" y="33"/>
                    </a:lnTo>
                    <a:lnTo>
                      <a:pt x="96" y="31"/>
                    </a:lnTo>
                    <a:lnTo>
                      <a:pt x="96" y="29"/>
                    </a:lnTo>
                    <a:lnTo>
                      <a:pt x="98" y="27"/>
                    </a:lnTo>
                    <a:lnTo>
                      <a:pt x="98" y="23"/>
                    </a:lnTo>
                    <a:lnTo>
                      <a:pt x="100" y="18"/>
                    </a:lnTo>
                    <a:lnTo>
                      <a:pt x="102" y="12"/>
                    </a:lnTo>
                    <a:lnTo>
                      <a:pt x="104" y="8"/>
                    </a:lnTo>
                    <a:lnTo>
                      <a:pt x="104" y="4"/>
                    </a:lnTo>
                    <a:lnTo>
                      <a:pt x="106" y="0"/>
                    </a:lnTo>
                    <a:lnTo>
                      <a:pt x="106" y="4"/>
                    </a:lnTo>
                    <a:lnTo>
                      <a:pt x="104" y="10"/>
                    </a:lnTo>
                    <a:lnTo>
                      <a:pt x="104" y="16"/>
                    </a:lnTo>
                    <a:lnTo>
                      <a:pt x="102" y="23"/>
                    </a:lnTo>
                    <a:lnTo>
                      <a:pt x="102" y="27"/>
                    </a:lnTo>
                    <a:lnTo>
                      <a:pt x="100" y="31"/>
                    </a:lnTo>
                    <a:lnTo>
                      <a:pt x="100" y="35"/>
                    </a:lnTo>
                    <a:lnTo>
                      <a:pt x="100" y="37"/>
                    </a:lnTo>
                    <a:lnTo>
                      <a:pt x="100" y="41"/>
                    </a:lnTo>
                    <a:lnTo>
                      <a:pt x="98" y="42"/>
                    </a:lnTo>
                    <a:lnTo>
                      <a:pt x="96" y="44"/>
                    </a:lnTo>
                    <a:lnTo>
                      <a:pt x="95" y="46"/>
                    </a:lnTo>
                    <a:lnTo>
                      <a:pt x="93" y="48"/>
                    </a:lnTo>
                    <a:lnTo>
                      <a:pt x="89" y="52"/>
                    </a:lnTo>
                    <a:lnTo>
                      <a:pt x="85" y="56"/>
                    </a:lnTo>
                    <a:lnTo>
                      <a:pt x="81" y="60"/>
                    </a:lnTo>
                    <a:lnTo>
                      <a:pt x="77" y="64"/>
                    </a:lnTo>
                    <a:lnTo>
                      <a:pt x="75" y="66"/>
                    </a:lnTo>
                    <a:lnTo>
                      <a:pt x="73" y="67"/>
                    </a:lnTo>
                    <a:lnTo>
                      <a:pt x="72" y="69"/>
                    </a:lnTo>
                    <a:lnTo>
                      <a:pt x="70" y="69"/>
                    </a:lnTo>
                    <a:lnTo>
                      <a:pt x="66" y="71"/>
                    </a:lnTo>
                    <a:lnTo>
                      <a:pt x="64" y="71"/>
                    </a:lnTo>
                    <a:lnTo>
                      <a:pt x="60" y="71"/>
                    </a:lnTo>
                    <a:lnTo>
                      <a:pt x="58" y="71"/>
                    </a:lnTo>
                    <a:lnTo>
                      <a:pt x="54" y="69"/>
                    </a:lnTo>
                    <a:lnTo>
                      <a:pt x="52" y="67"/>
                    </a:lnTo>
                    <a:lnTo>
                      <a:pt x="50" y="67"/>
                    </a:lnTo>
                    <a:lnTo>
                      <a:pt x="48" y="66"/>
                    </a:lnTo>
                    <a:lnTo>
                      <a:pt x="45" y="66"/>
                    </a:lnTo>
                    <a:lnTo>
                      <a:pt x="43" y="64"/>
                    </a:lnTo>
                    <a:lnTo>
                      <a:pt x="39" y="60"/>
                    </a:lnTo>
                    <a:lnTo>
                      <a:pt x="33" y="58"/>
                    </a:lnTo>
                    <a:lnTo>
                      <a:pt x="29" y="54"/>
                    </a:lnTo>
                    <a:lnTo>
                      <a:pt x="24" y="52"/>
                    </a:lnTo>
                    <a:lnTo>
                      <a:pt x="20" y="50"/>
                    </a:lnTo>
                    <a:lnTo>
                      <a:pt x="16" y="48"/>
                    </a:lnTo>
                    <a:lnTo>
                      <a:pt x="12" y="44"/>
                    </a:lnTo>
                    <a:lnTo>
                      <a:pt x="8" y="42"/>
                    </a:lnTo>
                    <a:lnTo>
                      <a:pt x="4" y="41"/>
                    </a:lnTo>
                    <a:lnTo>
                      <a:pt x="2" y="41"/>
                    </a:lnTo>
                    <a:lnTo>
                      <a:pt x="0" y="39"/>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5137" name="Line 54">
              <a:extLst>
                <a:ext uri="{FF2B5EF4-FFF2-40B4-BE49-F238E27FC236}">
                  <a16:creationId xmlns:a16="http://schemas.microsoft.com/office/drawing/2014/main" id="{B313CD55-54BF-31A1-21D5-7003DBC9C374}"/>
                </a:ext>
              </a:extLst>
            </p:cNvPr>
            <p:cNvSpPr>
              <a:spLocks noChangeShapeType="1"/>
            </p:cNvSpPr>
            <p:nvPr/>
          </p:nvSpPr>
          <p:spPr bwMode="auto">
            <a:xfrm>
              <a:off x="2423" y="1891"/>
              <a:ext cx="0" cy="10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8" name="Line 55">
              <a:extLst>
                <a:ext uri="{FF2B5EF4-FFF2-40B4-BE49-F238E27FC236}">
                  <a16:creationId xmlns:a16="http://schemas.microsoft.com/office/drawing/2014/main" id="{A9E52AE1-6747-4E82-ACC2-63D28ED19298}"/>
                </a:ext>
              </a:extLst>
            </p:cNvPr>
            <p:cNvSpPr>
              <a:spLocks noChangeShapeType="1"/>
            </p:cNvSpPr>
            <p:nvPr/>
          </p:nvSpPr>
          <p:spPr bwMode="auto">
            <a:xfrm>
              <a:off x="3896" y="1865"/>
              <a:ext cx="0" cy="10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9" name="Line 56">
              <a:extLst>
                <a:ext uri="{FF2B5EF4-FFF2-40B4-BE49-F238E27FC236}">
                  <a16:creationId xmlns:a16="http://schemas.microsoft.com/office/drawing/2014/main" id="{567989FA-6719-F791-F6C2-8C93007FD2A3}"/>
                </a:ext>
              </a:extLst>
            </p:cNvPr>
            <p:cNvSpPr>
              <a:spLocks noChangeShapeType="1"/>
            </p:cNvSpPr>
            <p:nvPr/>
          </p:nvSpPr>
          <p:spPr bwMode="auto">
            <a:xfrm>
              <a:off x="3336" y="2944"/>
              <a:ext cx="5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5140" name="Group 57">
              <a:extLst>
                <a:ext uri="{FF2B5EF4-FFF2-40B4-BE49-F238E27FC236}">
                  <a16:creationId xmlns:a16="http://schemas.microsoft.com/office/drawing/2014/main" id="{880E4D73-8054-8855-545D-46720B8C70D0}"/>
                </a:ext>
              </a:extLst>
            </p:cNvPr>
            <p:cNvGrpSpPr>
              <a:grpSpLocks/>
            </p:cNvGrpSpPr>
            <p:nvPr/>
          </p:nvGrpSpPr>
          <p:grpSpPr bwMode="auto">
            <a:xfrm>
              <a:off x="3120" y="2832"/>
              <a:ext cx="219" cy="232"/>
              <a:chOff x="1012" y="1225"/>
              <a:chExt cx="219" cy="219"/>
            </a:xfrm>
          </p:grpSpPr>
          <p:sp>
            <p:nvSpPr>
              <p:cNvPr id="5142" name="Oval 58">
                <a:extLst>
                  <a:ext uri="{FF2B5EF4-FFF2-40B4-BE49-F238E27FC236}">
                    <a16:creationId xmlns:a16="http://schemas.microsoft.com/office/drawing/2014/main" id="{4788170D-7186-C386-6C96-1248A4A1BEA5}"/>
                  </a:ext>
                </a:extLst>
              </p:cNvPr>
              <p:cNvSpPr>
                <a:spLocks noChangeAspect="1" noChangeArrowheads="1"/>
              </p:cNvSpPr>
              <p:nvPr/>
            </p:nvSpPr>
            <p:spPr bwMode="auto">
              <a:xfrm>
                <a:off x="1012" y="1225"/>
                <a:ext cx="219" cy="219"/>
              </a:xfrm>
              <a:prstGeom prst="ellipse">
                <a:avLst/>
              </a:prstGeom>
              <a:solidFill>
                <a:srgbClr val="FFFFFF"/>
              </a:solidFill>
              <a:ln w="19050">
                <a:solidFill>
                  <a:srgbClr val="000000"/>
                </a:solidFill>
                <a:round/>
                <a:headEnd/>
                <a:tailEnd/>
              </a:ln>
            </p:spPr>
            <p:txBody>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8216" name="Freeform 59">
                <a:extLst>
                  <a:ext uri="{FF2B5EF4-FFF2-40B4-BE49-F238E27FC236}">
                    <a16:creationId xmlns:a16="http://schemas.microsoft.com/office/drawing/2014/main" id="{CBD7BD91-A139-1CB0-B8E6-50B061F0841E}"/>
                  </a:ext>
                </a:extLst>
              </p:cNvPr>
              <p:cNvSpPr>
                <a:spLocks/>
              </p:cNvSpPr>
              <p:nvPr/>
            </p:nvSpPr>
            <p:spPr bwMode="auto">
              <a:xfrm>
                <a:off x="1033" y="1293"/>
                <a:ext cx="171" cy="86"/>
              </a:xfrm>
              <a:custGeom>
                <a:avLst/>
                <a:gdLst>
                  <a:gd name="T0" fmla="*/ 0 w 135"/>
                  <a:gd name="T1" fmla="*/ 54 h 104"/>
                  <a:gd name="T2" fmla="*/ 35 w 135"/>
                  <a:gd name="T3" fmla="*/ 0 h 104"/>
                  <a:gd name="T4" fmla="*/ 71 w 135"/>
                  <a:gd name="T5" fmla="*/ 54 h 104"/>
                  <a:gd name="T6" fmla="*/ 107 w 135"/>
                  <a:gd name="T7" fmla="*/ 104 h 104"/>
                  <a:gd name="T8" fmla="*/ 135 w 135"/>
                  <a:gd name="T9" fmla="*/ 51 h 104"/>
                  <a:gd name="T10" fmla="*/ 0 60000 65536"/>
                  <a:gd name="T11" fmla="*/ 0 60000 65536"/>
                  <a:gd name="T12" fmla="*/ 0 60000 65536"/>
                  <a:gd name="T13" fmla="*/ 0 60000 65536"/>
                  <a:gd name="T14" fmla="*/ 0 60000 65536"/>
                  <a:gd name="T15" fmla="*/ 0 w 135"/>
                  <a:gd name="T16" fmla="*/ 0 h 104"/>
                  <a:gd name="T17" fmla="*/ 135 w 135"/>
                  <a:gd name="T18" fmla="*/ 104 h 104"/>
                </a:gdLst>
                <a:ahLst/>
                <a:cxnLst>
                  <a:cxn ang="T10">
                    <a:pos x="T0" y="T1"/>
                  </a:cxn>
                  <a:cxn ang="T11">
                    <a:pos x="T2" y="T3"/>
                  </a:cxn>
                  <a:cxn ang="T12">
                    <a:pos x="T4" y="T5"/>
                  </a:cxn>
                  <a:cxn ang="T13">
                    <a:pos x="T6" y="T7"/>
                  </a:cxn>
                  <a:cxn ang="T14">
                    <a:pos x="T8" y="T9"/>
                  </a:cxn>
                </a:cxnLst>
                <a:rect l="T15" t="T16" r="T17" b="T18"/>
                <a:pathLst>
                  <a:path w="135" h="104">
                    <a:moveTo>
                      <a:pt x="0" y="54"/>
                    </a:moveTo>
                    <a:cubicBezTo>
                      <a:pt x="6" y="29"/>
                      <a:pt x="11" y="0"/>
                      <a:pt x="35" y="0"/>
                    </a:cubicBezTo>
                    <a:cubicBezTo>
                      <a:pt x="59" y="0"/>
                      <a:pt x="65" y="34"/>
                      <a:pt x="71" y="54"/>
                    </a:cubicBezTo>
                    <a:cubicBezTo>
                      <a:pt x="81" y="89"/>
                      <a:pt x="79" y="104"/>
                      <a:pt x="107" y="104"/>
                    </a:cubicBezTo>
                    <a:cubicBezTo>
                      <a:pt x="126" y="102"/>
                      <a:pt x="132" y="73"/>
                      <a:pt x="135" y="51"/>
                    </a:cubicBezTo>
                  </a:path>
                </a:pathLst>
              </a:custGeom>
              <a:noFill/>
              <a:ln w="19050" cap="flat" cmpd="sng">
                <a:solidFill>
                  <a:schemeClr val="bg2">
                    <a:lumMod val="10000"/>
                  </a:schemeClr>
                </a:solidFill>
                <a:prstDash val="solid"/>
                <a:round/>
                <a:headEnd/>
                <a:tailEnd/>
              </a:ln>
            </p:spPr>
            <p:txBody>
              <a:bodyPr wrap="none" anchor="ctr"/>
              <a:lstStyle/>
              <a:p>
                <a:pPr>
                  <a:defRPr/>
                </a:pPr>
                <a:endParaRPr lang="en-US" dirty="0">
                  <a:solidFill>
                    <a:schemeClr val="bg2">
                      <a:lumMod val="10000"/>
                    </a:schemeClr>
                  </a:solidFill>
                </a:endParaRPr>
              </a:p>
            </p:txBody>
          </p:sp>
        </p:grpSp>
        <p:sp>
          <p:nvSpPr>
            <p:cNvPr id="5141" name="Line 60">
              <a:extLst>
                <a:ext uri="{FF2B5EF4-FFF2-40B4-BE49-F238E27FC236}">
                  <a16:creationId xmlns:a16="http://schemas.microsoft.com/office/drawing/2014/main" id="{65325635-8184-50C4-0836-55EBD7BF838E}"/>
                </a:ext>
              </a:extLst>
            </p:cNvPr>
            <p:cNvSpPr>
              <a:spLocks noChangeShapeType="1"/>
            </p:cNvSpPr>
            <p:nvPr/>
          </p:nvSpPr>
          <p:spPr bwMode="auto">
            <a:xfrm>
              <a:off x="2423" y="2944"/>
              <a:ext cx="6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5125" name="Text Box 61">
            <a:extLst>
              <a:ext uri="{FF2B5EF4-FFF2-40B4-BE49-F238E27FC236}">
                <a16:creationId xmlns:a16="http://schemas.microsoft.com/office/drawing/2014/main" id="{55400FD4-C78F-8482-653A-A5505505F159}"/>
              </a:ext>
            </a:extLst>
          </p:cNvPr>
          <p:cNvSpPr txBox="1">
            <a:spLocks noChangeArrowheads="1"/>
          </p:cNvSpPr>
          <p:nvPr/>
        </p:nvSpPr>
        <p:spPr bwMode="auto">
          <a:xfrm>
            <a:off x="628650" y="1181100"/>
            <a:ext cx="7966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800"/>
              <a:t>For example, a pair of speakers, driven in phase,  producing a tone of a single f and </a:t>
            </a:r>
            <a:r>
              <a:rPr lang="en-US" altLang="en-US" sz="2800" b="1">
                <a:latin typeface="Symbol" panose="05050102010706020507" pitchFamily="18" charset="2"/>
              </a:rPr>
              <a:t>l</a:t>
            </a:r>
            <a:r>
              <a:rPr lang="en-US" altLang="en-US" sz="2800"/>
              <a:t>:</a:t>
            </a:r>
          </a:p>
        </p:txBody>
      </p:sp>
      <p:grpSp>
        <p:nvGrpSpPr>
          <p:cNvPr id="5126" name="Group 63">
            <a:extLst>
              <a:ext uri="{FF2B5EF4-FFF2-40B4-BE49-F238E27FC236}">
                <a16:creationId xmlns:a16="http://schemas.microsoft.com/office/drawing/2014/main" id="{D9A708AC-C923-24FE-C739-7BB4EED880CB}"/>
              </a:ext>
            </a:extLst>
          </p:cNvPr>
          <p:cNvGrpSpPr>
            <a:grpSpLocks/>
          </p:cNvGrpSpPr>
          <p:nvPr/>
        </p:nvGrpSpPr>
        <p:grpSpPr bwMode="auto">
          <a:xfrm>
            <a:off x="4175125" y="2870200"/>
            <a:ext cx="4310063" cy="2236788"/>
            <a:chOff x="2427" y="2429"/>
            <a:chExt cx="2715" cy="1409"/>
          </a:xfrm>
        </p:grpSpPr>
        <p:graphicFrame>
          <p:nvGraphicFramePr>
            <p:cNvPr id="5122" name="Object 64">
              <a:extLst>
                <a:ext uri="{FF2B5EF4-FFF2-40B4-BE49-F238E27FC236}">
                  <a16:creationId xmlns:a16="http://schemas.microsoft.com/office/drawing/2014/main" id="{797890A9-0A7A-6D1D-79FF-D1A580BE646E}"/>
                </a:ext>
              </a:extLst>
            </p:cNvPr>
            <p:cNvGraphicFramePr>
              <a:graphicFrameLocks noChangeAspect="1"/>
            </p:cNvGraphicFramePr>
            <p:nvPr/>
          </p:nvGraphicFramePr>
          <p:xfrm>
            <a:off x="2427" y="2849"/>
            <a:ext cx="460" cy="989"/>
          </p:xfrm>
          <a:graphic>
            <a:graphicData uri="http://schemas.openxmlformats.org/presentationml/2006/ole">
              <mc:AlternateContent xmlns:mc="http://schemas.openxmlformats.org/markup-compatibility/2006">
                <mc:Choice xmlns:v="urn:schemas-microsoft-com:vml" Requires="v">
                  <p:oleObj r:id="rId3" imgW="1866900" imgH="4013200" progId="MS_ClipArt_Gallery">
                    <p:embed/>
                  </p:oleObj>
                </mc:Choice>
                <mc:Fallback>
                  <p:oleObj r:id="rId3" imgW="1866900" imgH="4013200" progId="MS_ClipArt_Gallery">
                    <p:embed/>
                    <p:pic>
                      <p:nvPicPr>
                        <p:cNvPr id="5122" name="Object 64">
                          <a:extLst>
                            <a:ext uri="{FF2B5EF4-FFF2-40B4-BE49-F238E27FC236}">
                              <a16:creationId xmlns:a16="http://schemas.microsoft.com/office/drawing/2014/main" id="{797890A9-0A7A-6D1D-79FF-D1A580BE6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 y="2849"/>
                          <a:ext cx="460" cy="989"/>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 name="Line 65">
              <a:extLst>
                <a:ext uri="{FF2B5EF4-FFF2-40B4-BE49-F238E27FC236}">
                  <a16:creationId xmlns:a16="http://schemas.microsoft.com/office/drawing/2014/main" id="{8C5CC466-BD60-DC45-A26F-24A8B43F352E}"/>
                </a:ext>
              </a:extLst>
            </p:cNvPr>
            <p:cNvSpPr>
              <a:spLocks noChangeShapeType="1"/>
            </p:cNvSpPr>
            <p:nvPr/>
          </p:nvSpPr>
          <p:spPr bwMode="auto">
            <a:xfrm flipV="1">
              <a:off x="2782" y="2429"/>
              <a:ext cx="831" cy="53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2" name="Text Box 66">
              <a:extLst>
                <a:ext uri="{FF2B5EF4-FFF2-40B4-BE49-F238E27FC236}">
                  <a16:creationId xmlns:a16="http://schemas.microsoft.com/office/drawing/2014/main" id="{F0270A85-B766-229A-BBF3-AFAD7D6A80FD}"/>
                </a:ext>
              </a:extLst>
            </p:cNvPr>
            <p:cNvSpPr txBox="1">
              <a:spLocks noChangeArrowheads="1"/>
            </p:cNvSpPr>
            <p:nvPr/>
          </p:nvSpPr>
          <p:spPr bwMode="auto">
            <a:xfrm>
              <a:off x="3062" y="2473"/>
              <a:ext cx="29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Brush Script MT" panose="03060802040406070304" pitchFamily="66" charset="0"/>
                </a:rPr>
                <a:t>l</a:t>
              </a:r>
              <a:r>
                <a:rPr lang="en-US" altLang="en-US" sz="2000" baseline="-25000"/>
                <a:t>1</a:t>
              </a:r>
              <a:endParaRPr lang="en-US" altLang="en-US"/>
            </a:p>
          </p:txBody>
        </p:sp>
        <p:sp>
          <p:nvSpPr>
            <p:cNvPr id="5133" name="Line 67">
              <a:extLst>
                <a:ext uri="{FF2B5EF4-FFF2-40B4-BE49-F238E27FC236}">
                  <a16:creationId xmlns:a16="http://schemas.microsoft.com/office/drawing/2014/main" id="{E3E7A36B-E46F-406A-1E05-8221DF603B71}"/>
                </a:ext>
              </a:extLst>
            </p:cNvPr>
            <p:cNvSpPr>
              <a:spLocks noChangeShapeType="1"/>
            </p:cNvSpPr>
            <p:nvPr/>
          </p:nvSpPr>
          <p:spPr bwMode="auto">
            <a:xfrm flipV="1">
              <a:off x="2784" y="2522"/>
              <a:ext cx="2358" cy="50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5134" name="Text Box 68">
              <a:extLst>
                <a:ext uri="{FF2B5EF4-FFF2-40B4-BE49-F238E27FC236}">
                  <a16:creationId xmlns:a16="http://schemas.microsoft.com/office/drawing/2014/main" id="{738A7649-6C2C-8D69-74D3-C80AC2D81D57}"/>
                </a:ext>
              </a:extLst>
            </p:cNvPr>
            <p:cNvSpPr txBox="1">
              <a:spLocks noChangeArrowheads="1"/>
            </p:cNvSpPr>
            <p:nvPr/>
          </p:nvSpPr>
          <p:spPr bwMode="auto">
            <a:xfrm>
              <a:off x="4175" y="2570"/>
              <a:ext cx="296"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Brush Script MT" panose="03060802040406070304" pitchFamily="66" charset="0"/>
                </a:rPr>
                <a:t>l</a:t>
              </a:r>
              <a:r>
                <a:rPr lang="en-US" altLang="en-US" sz="2000" baseline="-25000"/>
                <a:t>2</a:t>
              </a:r>
              <a:endParaRPr lang="en-US" altLang="en-US"/>
            </a:p>
          </p:txBody>
        </p:sp>
      </p:grpSp>
      <p:sp>
        <p:nvSpPr>
          <p:cNvPr id="5127" name="Text Box 69">
            <a:extLst>
              <a:ext uri="{FF2B5EF4-FFF2-40B4-BE49-F238E27FC236}">
                <a16:creationId xmlns:a16="http://schemas.microsoft.com/office/drawing/2014/main" id="{C4B32153-C802-FF34-C01F-7936D289D138}"/>
              </a:ext>
            </a:extLst>
          </p:cNvPr>
          <p:cNvSpPr txBox="1">
            <a:spLocks noChangeArrowheads="1"/>
          </p:cNvSpPr>
          <p:nvPr/>
        </p:nvSpPr>
        <p:spPr bwMode="auto">
          <a:xfrm>
            <a:off x="336550" y="5864225"/>
            <a:ext cx="844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But this won’t work for light--can’t get coherent sources</a:t>
            </a:r>
            <a:endParaRPr lang="en-US" altLang="en-US"/>
          </a:p>
        </p:txBody>
      </p:sp>
      <p:grpSp>
        <p:nvGrpSpPr>
          <p:cNvPr id="5128" name="Group 71">
            <a:extLst>
              <a:ext uri="{FF2B5EF4-FFF2-40B4-BE49-F238E27FC236}">
                <a16:creationId xmlns:a16="http://schemas.microsoft.com/office/drawing/2014/main" id="{450C17C0-B3DF-96B5-AF45-91C99419DB9B}"/>
              </a:ext>
            </a:extLst>
          </p:cNvPr>
          <p:cNvGrpSpPr>
            <a:grpSpLocks/>
          </p:cNvGrpSpPr>
          <p:nvPr/>
        </p:nvGrpSpPr>
        <p:grpSpPr bwMode="auto">
          <a:xfrm>
            <a:off x="685800" y="2489200"/>
            <a:ext cx="3152775" cy="2139950"/>
            <a:chOff x="432" y="1568"/>
            <a:chExt cx="1986" cy="1348"/>
          </a:xfrm>
        </p:grpSpPr>
        <p:sp>
          <p:nvSpPr>
            <p:cNvPr id="5129" name="Text Box 62">
              <a:extLst>
                <a:ext uri="{FF2B5EF4-FFF2-40B4-BE49-F238E27FC236}">
                  <a16:creationId xmlns:a16="http://schemas.microsoft.com/office/drawing/2014/main" id="{F410E37C-48C9-5207-35CF-55ED75858DC5}"/>
                </a:ext>
              </a:extLst>
            </p:cNvPr>
            <p:cNvSpPr txBox="1">
              <a:spLocks noChangeArrowheads="1"/>
            </p:cNvSpPr>
            <p:nvPr/>
          </p:nvSpPr>
          <p:spPr bwMode="auto">
            <a:xfrm>
              <a:off x="531" y="1654"/>
              <a:ext cx="1887"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accent2"/>
                  </a:solidFill>
                </a:rPr>
                <a:t>hmmm… I’m just far enough away that </a:t>
              </a:r>
              <a:r>
                <a:rPr lang="en-US" altLang="en-US">
                  <a:solidFill>
                    <a:schemeClr val="accent2"/>
                  </a:solidFill>
                  <a:latin typeface="Brush Script MT" panose="03060802040406070304" pitchFamily="66" charset="0"/>
                </a:rPr>
                <a:t>l</a:t>
              </a:r>
              <a:r>
                <a:rPr lang="en-US" altLang="en-US" baseline="-25000">
                  <a:solidFill>
                    <a:schemeClr val="accent2"/>
                  </a:solidFill>
                </a:rPr>
                <a:t>2</a:t>
              </a:r>
              <a:r>
                <a:rPr lang="en-US" altLang="en-US">
                  <a:solidFill>
                    <a:schemeClr val="accent2"/>
                  </a:solidFill>
                </a:rPr>
                <a:t>-</a:t>
              </a:r>
              <a:r>
                <a:rPr lang="en-US" altLang="en-US">
                  <a:solidFill>
                    <a:schemeClr val="accent2"/>
                  </a:solidFill>
                  <a:latin typeface="Brush Script MT" panose="03060802040406070304" pitchFamily="66" charset="0"/>
                </a:rPr>
                <a:t>l</a:t>
              </a:r>
              <a:r>
                <a:rPr lang="en-US" altLang="en-US" baseline="-25000">
                  <a:solidFill>
                    <a:schemeClr val="accent2"/>
                  </a:solidFill>
                </a:rPr>
                <a:t>1</a:t>
              </a:r>
              <a:r>
                <a:rPr lang="en-US" altLang="en-US">
                  <a:solidFill>
                    <a:schemeClr val="accent2"/>
                  </a:solidFill>
                </a:rPr>
                <a:t>=</a:t>
              </a:r>
              <a:r>
                <a:rPr lang="en-US" altLang="en-US" b="1">
                  <a:solidFill>
                    <a:schemeClr val="accent2"/>
                  </a:solidFill>
                  <a:latin typeface="Symbol" panose="05050102010706020507" pitchFamily="18" charset="2"/>
                </a:rPr>
                <a:t>l</a:t>
              </a:r>
              <a:r>
                <a:rPr lang="en-US" altLang="en-US">
                  <a:solidFill>
                    <a:schemeClr val="accent2"/>
                  </a:solidFill>
                </a:rPr>
                <a:t>/2, and I hear no sound at all!</a:t>
              </a:r>
            </a:p>
          </p:txBody>
        </p:sp>
        <p:sp>
          <p:nvSpPr>
            <p:cNvPr id="5130" name="AutoShape 70">
              <a:extLst>
                <a:ext uri="{FF2B5EF4-FFF2-40B4-BE49-F238E27FC236}">
                  <a16:creationId xmlns:a16="http://schemas.microsoft.com/office/drawing/2014/main" id="{887AC683-4D78-700B-1C9D-EE47AC30AA89}"/>
                </a:ext>
              </a:extLst>
            </p:cNvPr>
            <p:cNvSpPr>
              <a:spLocks noChangeArrowheads="1"/>
            </p:cNvSpPr>
            <p:nvPr/>
          </p:nvSpPr>
          <p:spPr bwMode="auto">
            <a:xfrm rot="16200000" flipH="1">
              <a:off x="725" y="1275"/>
              <a:ext cx="1348" cy="1934"/>
            </a:xfrm>
            <a:prstGeom prst="wedgeRoundRectCallout">
              <a:avLst>
                <a:gd name="adj1" fmla="val -1431"/>
                <a:gd name="adj2" fmla="val 67472"/>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lgn="ctr"/>
              <a:endParaRPr lang="en-US" alt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4">
            <a:extLst>
              <a:ext uri="{FF2B5EF4-FFF2-40B4-BE49-F238E27FC236}">
                <a16:creationId xmlns:a16="http://schemas.microsoft.com/office/drawing/2014/main" id="{90A18EE3-BED2-A32C-4AFD-D7635F9A6C35}"/>
              </a:ext>
            </a:extLst>
          </p:cNvPr>
          <p:cNvSpPr>
            <a:spLocks noChangeArrowheads="1"/>
          </p:cNvSpPr>
          <p:nvPr/>
        </p:nvSpPr>
        <p:spPr bwMode="auto">
          <a:xfrm>
            <a:off x="304800" y="4953000"/>
            <a:ext cx="868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t>Is the interference </a:t>
            </a:r>
            <a:r>
              <a:rPr lang="en-US" altLang="en-US" sz="2000">
                <a:solidFill>
                  <a:srgbClr val="00FF00"/>
                </a:solidFill>
              </a:rPr>
              <a:t>constructive</a:t>
            </a:r>
            <a:r>
              <a:rPr lang="en-US" altLang="en-US" sz="2000">
                <a:solidFill>
                  <a:schemeClr val="accent2"/>
                </a:solidFill>
              </a:rPr>
              <a:t> </a:t>
            </a:r>
            <a:r>
              <a:rPr lang="en-US" altLang="en-US" sz="2000"/>
              <a:t>or </a:t>
            </a:r>
            <a:r>
              <a:rPr lang="en-US" altLang="en-US" sz="2000">
                <a:solidFill>
                  <a:srgbClr val="FF0000"/>
                </a:solidFill>
              </a:rPr>
              <a:t>destructive</a:t>
            </a:r>
            <a:r>
              <a:rPr lang="en-US" altLang="en-US" sz="2000"/>
              <a:t> or </a:t>
            </a:r>
            <a:r>
              <a:rPr lang="en-US" altLang="en-US" sz="2000">
                <a:solidFill>
                  <a:schemeClr val="accent2"/>
                </a:solidFill>
              </a:rPr>
              <a:t>neither</a:t>
            </a:r>
            <a:r>
              <a:rPr lang="en-US" altLang="en-US" sz="2000"/>
              <a:t>?</a:t>
            </a:r>
          </a:p>
        </p:txBody>
      </p:sp>
      <p:pic>
        <p:nvPicPr>
          <p:cNvPr id="8196" name="Picture 5">
            <a:extLst>
              <a:ext uri="{FF2B5EF4-FFF2-40B4-BE49-F238E27FC236}">
                <a16:creationId xmlns:a16="http://schemas.microsoft.com/office/drawing/2014/main" id="{225DC24A-0504-39CC-5EF1-9770A67A6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796" r="13557"/>
          <a:stretch>
            <a:fillRect/>
          </a:stretch>
        </p:blipFill>
        <p:spPr bwMode="auto">
          <a:xfrm>
            <a:off x="3276600" y="1981200"/>
            <a:ext cx="80803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2">
            <a:extLst>
              <a:ext uri="{FF2B5EF4-FFF2-40B4-BE49-F238E27FC236}">
                <a16:creationId xmlns:a16="http://schemas.microsoft.com/office/drawing/2014/main" id="{6B6B4595-EFF9-2FA8-BAC3-684BAE9231E0}"/>
              </a:ext>
            </a:extLst>
          </p:cNvPr>
          <p:cNvSpPr>
            <a:spLocks noGrp="1" noChangeArrowheads="1"/>
          </p:cNvSpPr>
          <p:nvPr>
            <p:ph type="title"/>
          </p:nvPr>
        </p:nvSpPr>
        <p:spPr>
          <a:xfrm>
            <a:off x="685800" y="0"/>
            <a:ext cx="7772400" cy="952500"/>
          </a:xfrm>
        </p:spPr>
        <p:txBody>
          <a:bodyPr/>
          <a:lstStyle/>
          <a:p>
            <a:pPr eaLnBrk="1" hangingPunct="1"/>
            <a:r>
              <a:rPr lang="en-US" altLang="en-US" b="1" dirty="0">
                <a:solidFill>
                  <a:srgbClr val="00B050"/>
                </a:solidFill>
              </a:rPr>
              <a:t>Example</a:t>
            </a:r>
            <a:endParaRPr lang="en-US" altLang="en-US" dirty="0"/>
          </a:p>
        </p:txBody>
      </p:sp>
      <p:sp>
        <p:nvSpPr>
          <p:cNvPr id="8198" name="Rectangle 3">
            <a:extLst>
              <a:ext uri="{FF2B5EF4-FFF2-40B4-BE49-F238E27FC236}">
                <a16:creationId xmlns:a16="http://schemas.microsoft.com/office/drawing/2014/main" id="{17C148B1-3624-FE33-2654-A91B13909CA9}"/>
              </a:ext>
            </a:extLst>
          </p:cNvPr>
          <p:cNvSpPr>
            <a:spLocks noChangeArrowheads="1"/>
          </p:cNvSpPr>
          <p:nvPr/>
        </p:nvSpPr>
        <p:spPr bwMode="auto">
          <a:xfrm>
            <a:off x="1905000" y="3513138"/>
            <a:ext cx="4749800" cy="5969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8199" name="Rectangle 4">
            <a:extLst>
              <a:ext uri="{FF2B5EF4-FFF2-40B4-BE49-F238E27FC236}">
                <a16:creationId xmlns:a16="http://schemas.microsoft.com/office/drawing/2014/main" id="{A054A65B-149C-0C76-8712-021655C34037}"/>
              </a:ext>
            </a:extLst>
          </p:cNvPr>
          <p:cNvSpPr>
            <a:spLocks noChangeArrowheads="1"/>
          </p:cNvSpPr>
          <p:nvPr/>
        </p:nvSpPr>
        <p:spPr bwMode="auto">
          <a:xfrm>
            <a:off x="1905000" y="4097338"/>
            <a:ext cx="4756150" cy="700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8200" name="Text Box 5">
            <a:extLst>
              <a:ext uri="{FF2B5EF4-FFF2-40B4-BE49-F238E27FC236}">
                <a16:creationId xmlns:a16="http://schemas.microsoft.com/office/drawing/2014/main" id="{66584ACE-9DF9-1C22-2F5E-CDE1EB4F6B70}"/>
              </a:ext>
            </a:extLst>
          </p:cNvPr>
          <p:cNvSpPr txBox="1">
            <a:spLocks noChangeArrowheads="1"/>
          </p:cNvSpPr>
          <p:nvPr/>
        </p:nvSpPr>
        <p:spPr bwMode="auto">
          <a:xfrm>
            <a:off x="4648200" y="3563938"/>
            <a:ext cx="195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1 </a:t>
            </a:r>
            <a:r>
              <a:rPr lang="en-US" altLang="en-US">
                <a:solidFill>
                  <a:schemeClr val="bg1"/>
                </a:solidFill>
              </a:rPr>
              <a:t>(thin film)</a:t>
            </a:r>
            <a:r>
              <a:rPr lang="en-US" altLang="en-US" baseline="-25000">
                <a:solidFill>
                  <a:schemeClr val="bg1"/>
                </a:solidFill>
              </a:rPr>
              <a:t> </a:t>
            </a:r>
            <a:endParaRPr lang="en-US" altLang="en-US">
              <a:solidFill>
                <a:schemeClr val="bg1"/>
              </a:solidFill>
            </a:endParaRPr>
          </a:p>
        </p:txBody>
      </p:sp>
      <p:sp>
        <p:nvSpPr>
          <p:cNvPr id="8201" name="Text Box 6">
            <a:extLst>
              <a:ext uri="{FF2B5EF4-FFF2-40B4-BE49-F238E27FC236}">
                <a16:creationId xmlns:a16="http://schemas.microsoft.com/office/drawing/2014/main" id="{D44E5583-C33B-CA8E-A265-4A3898F9E6ED}"/>
              </a:ext>
            </a:extLst>
          </p:cNvPr>
          <p:cNvSpPr txBox="1">
            <a:spLocks noChangeArrowheads="1"/>
          </p:cNvSpPr>
          <p:nvPr/>
        </p:nvSpPr>
        <p:spPr bwMode="auto">
          <a:xfrm>
            <a:off x="4648200" y="4111625"/>
            <a:ext cx="71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2</a:t>
            </a:r>
            <a:endParaRPr lang="en-US" altLang="en-US">
              <a:solidFill>
                <a:schemeClr val="bg1"/>
              </a:solidFill>
            </a:endParaRPr>
          </a:p>
        </p:txBody>
      </p:sp>
      <p:sp>
        <p:nvSpPr>
          <p:cNvPr id="8202" name="Text Box 7">
            <a:extLst>
              <a:ext uri="{FF2B5EF4-FFF2-40B4-BE49-F238E27FC236}">
                <a16:creationId xmlns:a16="http://schemas.microsoft.com/office/drawing/2014/main" id="{290D28AC-BE4A-DE30-48AC-865BA9015B13}"/>
              </a:ext>
            </a:extLst>
          </p:cNvPr>
          <p:cNvSpPr txBox="1">
            <a:spLocks noChangeArrowheads="1"/>
          </p:cNvSpPr>
          <p:nvPr/>
        </p:nvSpPr>
        <p:spPr bwMode="auto">
          <a:xfrm>
            <a:off x="4648200" y="3044825"/>
            <a:ext cx="219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n = 1.0 (air)</a:t>
            </a:r>
          </a:p>
        </p:txBody>
      </p:sp>
      <p:sp>
        <p:nvSpPr>
          <p:cNvPr id="8203" name="Line 8">
            <a:extLst>
              <a:ext uri="{FF2B5EF4-FFF2-40B4-BE49-F238E27FC236}">
                <a16:creationId xmlns:a16="http://schemas.microsoft.com/office/drawing/2014/main" id="{A7E7FF20-4341-5F35-28C3-BD1DADF17084}"/>
              </a:ext>
            </a:extLst>
          </p:cNvPr>
          <p:cNvSpPr>
            <a:spLocks noChangeShapeType="1"/>
          </p:cNvSpPr>
          <p:nvPr/>
        </p:nvSpPr>
        <p:spPr bwMode="auto">
          <a:xfrm>
            <a:off x="2578100" y="3525838"/>
            <a:ext cx="0" cy="5842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8204" name="Text Box 9">
            <a:extLst>
              <a:ext uri="{FF2B5EF4-FFF2-40B4-BE49-F238E27FC236}">
                <a16:creationId xmlns:a16="http://schemas.microsoft.com/office/drawing/2014/main" id="{76A3BEFE-B0B3-35EC-1B75-6EC5F3ED5300}"/>
              </a:ext>
            </a:extLst>
          </p:cNvPr>
          <p:cNvSpPr txBox="1">
            <a:spLocks noChangeArrowheads="1"/>
          </p:cNvSpPr>
          <p:nvPr/>
        </p:nvSpPr>
        <p:spPr bwMode="auto">
          <a:xfrm>
            <a:off x="2266950" y="3640138"/>
            <a:ext cx="24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t</a:t>
            </a:r>
            <a:endParaRPr lang="en-US" altLang="en-US"/>
          </a:p>
        </p:txBody>
      </p:sp>
      <p:grpSp>
        <p:nvGrpSpPr>
          <p:cNvPr id="8205" name="Group 10">
            <a:extLst>
              <a:ext uri="{FF2B5EF4-FFF2-40B4-BE49-F238E27FC236}">
                <a16:creationId xmlns:a16="http://schemas.microsoft.com/office/drawing/2014/main" id="{3FEA2787-B636-906E-30B3-0C4102E4C596}"/>
              </a:ext>
            </a:extLst>
          </p:cNvPr>
          <p:cNvGrpSpPr>
            <a:grpSpLocks/>
          </p:cNvGrpSpPr>
          <p:nvPr/>
        </p:nvGrpSpPr>
        <p:grpSpPr bwMode="auto">
          <a:xfrm>
            <a:off x="3416300" y="2738438"/>
            <a:ext cx="393700" cy="1371600"/>
            <a:chOff x="2160" y="1822"/>
            <a:chExt cx="248" cy="864"/>
          </a:xfrm>
        </p:grpSpPr>
        <p:sp>
          <p:nvSpPr>
            <p:cNvPr id="8220" name="Line 11">
              <a:extLst>
                <a:ext uri="{FF2B5EF4-FFF2-40B4-BE49-F238E27FC236}">
                  <a16:creationId xmlns:a16="http://schemas.microsoft.com/office/drawing/2014/main" id="{10656F9A-B59B-2607-9FCE-1C0654C4B5E8}"/>
                </a:ext>
              </a:extLst>
            </p:cNvPr>
            <p:cNvSpPr>
              <a:spLocks noChangeShapeType="1"/>
            </p:cNvSpPr>
            <p:nvPr/>
          </p:nvSpPr>
          <p:spPr bwMode="auto">
            <a:xfrm flipH="1">
              <a:off x="2160" y="2318"/>
              <a:ext cx="64" cy="368"/>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8221" name="Line 12">
              <a:extLst>
                <a:ext uri="{FF2B5EF4-FFF2-40B4-BE49-F238E27FC236}">
                  <a16:creationId xmlns:a16="http://schemas.microsoft.com/office/drawing/2014/main" id="{A3395831-3CF4-3400-7E12-1D02659C7999}"/>
                </a:ext>
              </a:extLst>
            </p:cNvPr>
            <p:cNvSpPr>
              <a:spLocks noChangeShapeType="1"/>
            </p:cNvSpPr>
            <p:nvPr/>
          </p:nvSpPr>
          <p:spPr bwMode="auto">
            <a:xfrm flipH="1">
              <a:off x="2224"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8206" name="Group 17">
            <a:extLst>
              <a:ext uri="{FF2B5EF4-FFF2-40B4-BE49-F238E27FC236}">
                <a16:creationId xmlns:a16="http://schemas.microsoft.com/office/drawing/2014/main" id="{3B9F2AB2-3C16-E7D7-7475-A3F81C74CB52}"/>
              </a:ext>
            </a:extLst>
          </p:cNvPr>
          <p:cNvGrpSpPr>
            <a:grpSpLocks/>
          </p:cNvGrpSpPr>
          <p:nvPr/>
        </p:nvGrpSpPr>
        <p:grpSpPr bwMode="auto">
          <a:xfrm>
            <a:off x="2820988" y="2187575"/>
            <a:ext cx="493712" cy="1325563"/>
            <a:chOff x="1736" y="1329"/>
            <a:chExt cx="360" cy="981"/>
          </a:xfrm>
        </p:grpSpPr>
        <p:sp>
          <p:nvSpPr>
            <p:cNvPr id="8218" name="Line 18">
              <a:extLst>
                <a:ext uri="{FF2B5EF4-FFF2-40B4-BE49-F238E27FC236}">
                  <a16:creationId xmlns:a16="http://schemas.microsoft.com/office/drawing/2014/main" id="{9F4E40E4-8A68-B16E-E737-7AE338A14DC1}"/>
                </a:ext>
              </a:extLst>
            </p:cNvPr>
            <p:cNvSpPr>
              <a:spLocks noChangeShapeType="1"/>
            </p:cNvSpPr>
            <p:nvPr/>
          </p:nvSpPr>
          <p:spPr bwMode="auto">
            <a:xfrm>
              <a:off x="1736" y="1329"/>
              <a:ext cx="360" cy="981"/>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19" name="Line 19">
              <a:extLst>
                <a:ext uri="{FF2B5EF4-FFF2-40B4-BE49-F238E27FC236}">
                  <a16:creationId xmlns:a16="http://schemas.microsoft.com/office/drawing/2014/main" id="{5E648EBB-8165-BAF5-E2E3-2BAD034F110E}"/>
                </a:ext>
              </a:extLst>
            </p:cNvPr>
            <p:cNvSpPr>
              <a:spLocks noChangeShapeType="1"/>
            </p:cNvSpPr>
            <p:nvPr/>
          </p:nvSpPr>
          <p:spPr bwMode="auto">
            <a:xfrm>
              <a:off x="1872" y="1699"/>
              <a:ext cx="57" cy="155"/>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8207" name="Group 20">
            <a:extLst>
              <a:ext uri="{FF2B5EF4-FFF2-40B4-BE49-F238E27FC236}">
                <a16:creationId xmlns:a16="http://schemas.microsoft.com/office/drawing/2014/main" id="{8D2A5045-CA69-5D4B-2013-E825F1992EAB}"/>
              </a:ext>
            </a:extLst>
          </p:cNvPr>
          <p:cNvGrpSpPr>
            <a:grpSpLocks/>
          </p:cNvGrpSpPr>
          <p:nvPr/>
        </p:nvGrpSpPr>
        <p:grpSpPr bwMode="auto">
          <a:xfrm>
            <a:off x="3314700" y="2738438"/>
            <a:ext cx="292100" cy="1358900"/>
            <a:chOff x="2096" y="1822"/>
            <a:chExt cx="184" cy="856"/>
          </a:xfrm>
        </p:grpSpPr>
        <p:sp>
          <p:nvSpPr>
            <p:cNvPr id="8215" name="Line 21">
              <a:extLst>
                <a:ext uri="{FF2B5EF4-FFF2-40B4-BE49-F238E27FC236}">
                  <a16:creationId xmlns:a16="http://schemas.microsoft.com/office/drawing/2014/main" id="{72E73C55-87FE-4F68-DB58-14A40B03F301}"/>
                </a:ext>
              </a:extLst>
            </p:cNvPr>
            <p:cNvSpPr>
              <a:spLocks noChangeShapeType="1"/>
            </p:cNvSpPr>
            <p:nvPr/>
          </p:nvSpPr>
          <p:spPr bwMode="auto">
            <a:xfrm>
              <a:off x="2096" y="2310"/>
              <a:ext cx="64" cy="368"/>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8216" name="Line 22">
              <a:extLst>
                <a:ext uri="{FF2B5EF4-FFF2-40B4-BE49-F238E27FC236}">
                  <a16:creationId xmlns:a16="http://schemas.microsoft.com/office/drawing/2014/main" id="{003B8C32-4911-FAD6-AFA2-D4E493C9BEC4}"/>
                </a:ext>
              </a:extLst>
            </p:cNvPr>
            <p:cNvSpPr>
              <a:spLocks noChangeShapeType="1"/>
            </p:cNvSpPr>
            <p:nvPr/>
          </p:nvSpPr>
          <p:spPr bwMode="auto">
            <a:xfrm flipH="1">
              <a:off x="2096"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8217" name="Line 23">
              <a:extLst>
                <a:ext uri="{FF2B5EF4-FFF2-40B4-BE49-F238E27FC236}">
                  <a16:creationId xmlns:a16="http://schemas.microsoft.com/office/drawing/2014/main" id="{2B04CB84-29B2-C8DE-8BCB-FC2D0BACA76B}"/>
                </a:ext>
              </a:extLst>
            </p:cNvPr>
            <p:cNvSpPr>
              <a:spLocks noChangeShapeType="1"/>
            </p:cNvSpPr>
            <p:nvPr/>
          </p:nvSpPr>
          <p:spPr bwMode="auto">
            <a:xfrm>
              <a:off x="2112" y="2400"/>
              <a:ext cx="22" cy="129"/>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sp>
        <p:nvSpPr>
          <p:cNvPr id="8208" name="Text Box 24">
            <a:extLst>
              <a:ext uri="{FF2B5EF4-FFF2-40B4-BE49-F238E27FC236}">
                <a16:creationId xmlns:a16="http://schemas.microsoft.com/office/drawing/2014/main" id="{A63694F2-EAC4-3CE3-26B4-BEF3C50538BC}"/>
              </a:ext>
            </a:extLst>
          </p:cNvPr>
          <p:cNvSpPr txBox="1">
            <a:spLocks noChangeArrowheads="1"/>
          </p:cNvSpPr>
          <p:nvPr/>
        </p:nvSpPr>
        <p:spPr bwMode="auto">
          <a:xfrm>
            <a:off x="3124200" y="2741613"/>
            <a:ext cx="32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1</a:t>
            </a:r>
          </a:p>
        </p:txBody>
      </p:sp>
      <p:sp>
        <p:nvSpPr>
          <p:cNvPr id="8209" name="Text Box 25">
            <a:extLst>
              <a:ext uri="{FF2B5EF4-FFF2-40B4-BE49-F238E27FC236}">
                <a16:creationId xmlns:a16="http://schemas.microsoft.com/office/drawing/2014/main" id="{1A996DAC-03AB-0436-7199-4E64B6AC112E}"/>
              </a:ext>
            </a:extLst>
          </p:cNvPr>
          <p:cNvSpPr txBox="1">
            <a:spLocks noChangeArrowheads="1"/>
          </p:cNvSpPr>
          <p:nvPr/>
        </p:nvSpPr>
        <p:spPr bwMode="auto">
          <a:xfrm>
            <a:off x="3695700" y="2892425"/>
            <a:ext cx="44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2</a:t>
            </a:r>
          </a:p>
        </p:txBody>
      </p:sp>
      <p:sp>
        <p:nvSpPr>
          <p:cNvPr id="41" name="Text Box 29">
            <a:extLst>
              <a:ext uri="{FF2B5EF4-FFF2-40B4-BE49-F238E27FC236}">
                <a16:creationId xmlns:a16="http://schemas.microsoft.com/office/drawing/2014/main" id="{CE1B35C5-460E-2A3C-D12D-04EC0D6F8926}"/>
              </a:ext>
            </a:extLst>
          </p:cNvPr>
          <p:cNvSpPr txBox="1">
            <a:spLocks noChangeArrowheads="1"/>
          </p:cNvSpPr>
          <p:nvPr/>
        </p:nvSpPr>
        <p:spPr bwMode="auto">
          <a:xfrm>
            <a:off x="457200" y="990600"/>
            <a:ext cx="8380413" cy="954107"/>
          </a:xfrm>
          <a:prstGeom prst="rect">
            <a:avLst/>
          </a:prstGeom>
          <a:noFill/>
          <a:ln w="9525">
            <a:noFill/>
            <a:miter lim="800000"/>
            <a:headEnd/>
            <a:tailEnd/>
          </a:ln>
        </p:spPr>
        <p:txBody>
          <a:bodyPr wrap="square">
            <a:spAutoFit/>
          </a:bodyPr>
          <a:lstStyle/>
          <a:p>
            <a:pPr>
              <a:spcBef>
                <a:spcPts val="0"/>
              </a:spcBef>
              <a:defRPr/>
            </a:pPr>
            <a:r>
              <a:rPr lang="en-US" sz="2800" b="1" dirty="0">
                <a:latin typeface="+mj-lt"/>
              </a:rPr>
              <a:t>Blue light (</a:t>
            </a:r>
            <a:r>
              <a:rPr lang="en-US" sz="2800" b="1" dirty="0">
                <a:solidFill>
                  <a:srgbClr val="3399FF"/>
                </a:solidFill>
                <a:latin typeface="Symbol" pitchFamily="18" charset="2"/>
              </a:rPr>
              <a:t>l</a:t>
            </a:r>
            <a:r>
              <a:rPr lang="en-US" sz="2800" b="1" baseline="-25000" dirty="0">
                <a:solidFill>
                  <a:srgbClr val="3399FF"/>
                </a:solidFill>
                <a:latin typeface="+mj-lt"/>
              </a:rPr>
              <a:t>0</a:t>
            </a:r>
            <a:r>
              <a:rPr lang="en-US" sz="2800" b="1" dirty="0">
                <a:solidFill>
                  <a:srgbClr val="3399FF"/>
                </a:solidFill>
                <a:latin typeface="+mj-lt"/>
              </a:rPr>
              <a:t> = 500 nm</a:t>
            </a:r>
            <a:r>
              <a:rPr lang="en-US" sz="2800" b="1" dirty="0">
                <a:latin typeface="+mj-lt"/>
              </a:rPr>
              <a:t>) incident on a glass (</a:t>
            </a:r>
            <a:r>
              <a:rPr lang="en-US" sz="2800" b="1" dirty="0">
                <a:solidFill>
                  <a:srgbClr val="FF0000"/>
                </a:solidFill>
                <a:latin typeface="+mj-lt"/>
              </a:rPr>
              <a:t>n</a:t>
            </a:r>
            <a:r>
              <a:rPr lang="en-US" sz="2800" b="1" baseline="-25000" dirty="0">
                <a:solidFill>
                  <a:srgbClr val="FF0000"/>
                </a:solidFill>
                <a:latin typeface="+mj-lt"/>
              </a:rPr>
              <a:t>1</a:t>
            </a:r>
            <a:r>
              <a:rPr lang="en-US" sz="2800" b="1" dirty="0">
                <a:solidFill>
                  <a:srgbClr val="FF0000"/>
                </a:solidFill>
                <a:latin typeface="+mj-lt"/>
              </a:rPr>
              <a:t> = 1.5</a:t>
            </a:r>
            <a:r>
              <a:rPr lang="en-US" sz="2800" b="1" dirty="0">
                <a:latin typeface="+mj-lt"/>
              </a:rPr>
              <a:t>) cover slip (</a:t>
            </a:r>
            <a:r>
              <a:rPr lang="en-US" sz="2800" b="1" dirty="0">
                <a:solidFill>
                  <a:srgbClr val="FF0000"/>
                </a:solidFill>
                <a:latin typeface="+mj-lt"/>
              </a:rPr>
              <a:t>t = 167 nm</a:t>
            </a:r>
            <a:r>
              <a:rPr lang="en-US" sz="2800" b="1" dirty="0">
                <a:latin typeface="+mj-lt"/>
              </a:rPr>
              <a:t>) floating on top of water (</a:t>
            </a:r>
            <a:r>
              <a:rPr lang="en-US" sz="2800" b="1" dirty="0">
                <a:solidFill>
                  <a:srgbClr val="00FF00"/>
                </a:solidFill>
                <a:latin typeface="+mj-lt"/>
              </a:rPr>
              <a:t>n</a:t>
            </a:r>
            <a:r>
              <a:rPr lang="en-US" sz="2800" b="1" baseline="-25000" dirty="0">
                <a:solidFill>
                  <a:srgbClr val="00FF00"/>
                </a:solidFill>
                <a:latin typeface="+mj-lt"/>
              </a:rPr>
              <a:t>2</a:t>
            </a:r>
            <a:r>
              <a:rPr lang="en-US" sz="2800" b="1" dirty="0">
                <a:solidFill>
                  <a:srgbClr val="00FF00"/>
                </a:solidFill>
                <a:latin typeface="+mj-lt"/>
              </a:rPr>
              <a:t> = 1.3</a:t>
            </a:r>
            <a:r>
              <a:rPr lang="en-US" sz="2800" b="1" dirty="0">
                <a:latin typeface="+mj-lt"/>
              </a:rPr>
              <a:t>). </a:t>
            </a:r>
          </a:p>
        </p:txBody>
      </p:sp>
      <p:sp>
        <p:nvSpPr>
          <p:cNvPr id="8212" name="Text Box 26">
            <a:extLst>
              <a:ext uri="{FF2B5EF4-FFF2-40B4-BE49-F238E27FC236}">
                <a16:creationId xmlns:a16="http://schemas.microsoft.com/office/drawing/2014/main" id="{296A2680-16ED-FD4E-F15A-AF5FB82E2EED}"/>
              </a:ext>
            </a:extLst>
          </p:cNvPr>
          <p:cNvSpPr txBox="1">
            <a:spLocks noChangeArrowheads="1"/>
          </p:cNvSpPr>
          <p:nvPr/>
        </p:nvSpPr>
        <p:spPr bwMode="auto">
          <a:xfrm>
            <a:off x="1143000" y="5486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Symbol" panose="05050102010706020507" pitchFamily="18" charset="2"/>
              </a:rPr>
              <a:t>d</a:t>
            </a:r>
            <a:r>
              <a:rPr lang="en-US" altLang="en-US" sz="2000" baseline="-25000"/>
              <a:t>1</a:t>
            </a:r>
            <a:r>
              <a:rPr lang="en-US" altLang="en-US" sz="2000"/>
              <a:t> =</a:t>
            </a:r>
          </a:p>
        </p:txBody>
      </p:sp>
      <p:sp>
        <p:nvSpPr>
          <p:cNvPr id="8213" name="Text Box 27">
            <a:extLst>
              <a:ext uri="{FF2B5EF4-FFF2-40B4-BE49-F238E27FC236}">
                <a16:creationId xmlns:a16="http://schemas.microsoft.com/office/drawing/2014/main" id="{13FBFC02-C559-8842-1892-407EA2CCB3B1}"/>
              </a:ext>
            </a:extLst>
          </p:cNvPr>
          <p:cNvSpPr txBox="1">
            <a:spLocks noChangeArrowheads="1"/>
          </p:cNvSpPr>
          <p:nvPr/>
        </p:nvSpPr>
        <p:spPr bwMode="auto">
          <a:xfrm>
            <a:off x="1143000" y="5867400"/>
            <a:ext cx="750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Symbol" panose="05050102010706020507" pitchFamily="18" charset="2"/>
              </a:rPr>
              <a:t>d</a:t>
            </a:r>
            <a:r>
              <a:rPr lang="en-US" altLang="en-US" sz="2000" baseline="-25000"/>
              <a:t>2</a:t>
            </a:r>
            <a:r>
              <a:rPr lang="en-US" altLang="en-US" sz="2000"/>
              <a:t> =</a:t>
            </a:r>
            <a:endParaRPr lang="en-US" altLang="en-US" sz="2000" baseline="-25000"/>
          </a:p>
        </p:txBody>
      </p:sp>
      <p:sp>
        <p:nvSpPr>
          <p:cNvPr id="8214" name="Text Box 29">
            <a:extLst>
              <a:ext uri="{FF2B5EF4-FFF2-40B4-BE49-F238E27FC236}">
                <a16:creationId xmlns:a16="http://schemas.microsoft.com/office/drawing/2014/main" id="{F7E03E50-5507-21A6-5572-A7D11FBD63C2}"/>
              </a:ext>
            </a:extLst>
          </p:cNvPr>
          <p:cNvSpPr txBox="1">
            <a:spLocks noChangeArrowheads="1"/>
          </p:cNvSpPr>
          <p:nvPr/>
        </p:nvSpPr>
        <p:spPr bwMode="auto">
          <a:xfrm>
            <a:off x="3048000" y="6400800"/>
            <a:ext cx="578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Phase shift = |</a:t>
            </a:r>
            <a:r>
              <a:rPr lang="en-US" altLang="en-US">
                <a:latin typeface="Symbol" panose="05050102010706020507" pitchFamily="18" charset="2"/>
              </a:rPr>
              <a:t>d</a:t>
            </a:r>
            <a:r>
              <a:rPr lang="en-US" altLang="en-US" baseline="-25000"/>
              <a:t>2</a:t>
            </a:r>
            <a:r>
              <a:rPr lang="en-US" altLang="en-US"/>
              <a:t> – </a:t>
            </a:r>
            <a:r>
              <a:rPr lang="en-US" altLang="en-US">
                <a:latin typeface="Symbol" panose="05050102010706020507" pitchFamily="18" charset="2"/>
              </a:rPr>
              <a:t>d</a:t>
            </a:r>
            <a:r>
              <a:rPr lang="en-US" altLang="en-US" baseline="-25000"/>
              <a:t>1</a:t>
            </a:r>
            <a:r>
              <a:rPr lang="en-US" altLang="en-US"/>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5">
            <a:extLst>
              <a:ext uri="{FF2B5EF4-FFF2-40B4-BE49-F238E27FC236}">
                <a16:creationId xmlns:a16="http://schemas.microsoft.com/office/drawing/2014/main" id="{4B32B78B-F462-A9E2-F20A-A1436CBAC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796" r="13557"/>
          <a:stretch>
            <a:fillRect/>
          </a:stretch>
        </p:blipFill>
        <p:spPr bwMode="auto">
          <a:xfrm>
            <a:off x="3276600" y="1981200"/>
            <a:ext cx="80803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a:extLst>
              <a:ext uri="{FF2B5EF4-FFF2-40B4-BE49-F238E27FC236}">
                <a16:creationId xmlns:a16="http://schemas.microsoft.com/office/drawing/2014/main" id="{3FCBDC48-EB82-D804-C623-5ABFBD061023}"/>
              </a:ext>
            </a:extLst>
          </p:cNvPr>
          <p:cNvSpPr>
            <a:spLocks noGrp="1" noChangeArrowheads="1"/>
          </p:cNvSpPr>
          <p:nvPr>
            <p:ph type="title"/>
          </p:nvPr>
        </p:nvSpPr>
        <p:spPr>
          <a:xfrm>
            <a:off x="685800" y="0"/>
            <a:ext cx="7772400" cy="952500"/>
          </a:xfrm>
        </p:spPr>
        <p:txBody>
          <a:bodyPr/>
          <a:lstStyle/>
          <a:p>
            <a:pPr eaLnBrk="1" hangingPunct="1"/>
            <a:r>
              <a:rPr lang="en-US" altLang="en-US" b="1" dirty="0">
                <a:solidFill>
                  <a:srgbClr val="00B050"/>
                </a:solidFill>
              </a:rPr>
              <a:t>Example</a:t>
            </a:r>
            <a:endParaRPr lang="en-US" altLang="en-US" dirty="0"/>
          </a:p>
        </p:txBody>
      </p:sp>
      <p:sp>
        <p:nvSpPr>
          <p:cNvPr id="9221" name="Rectangle 3">
            <a:extLst>
              <a:ext uri="{FF2B5EF4-FFF2-40B4-BE49-F238E27FC236}">
                <a16:creationId xmlns:a16="http://schemas.microsoft.com/office/drawing/2014/main" id="{732A24A2-23E2-94BD-49E0-A526DB609EB8}"/>
              </a:ext>
            </a:extLst>
          </p:cNvPr>
          <p:cNvSpPr>
            <a:spLocks noChangeArrowheads="1"/>
          </p:cNvSpPr>
          <p:nvPr/>
        </p:nvSpPr>
        <p:spPr bwMode="auto">
          <a:xfrm>
            <a:off x="1905000" y="3513138"/>
            <a:ext cx="4749800" cy="5969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9222" name="Rectangle 4">
            <a:extLst>
              <a:ext uri="{FF2B5EF4-FFF2-40B4-BE49-F238E27FC236}">
                <a16:creationId xmlns:a16="http://schemas.microsoft.com/office/drawing/2014/main" id="{B673A1B1-510C-C2A7-096C-D1CB6E2BA609}"/>
              </a:ext>
            </a:extLst>
          </p:cNvPr>
          <p:cNvSpPr>
            <a:spLocks noChangeArrowheads="1"/>
          </p:cNvSpPr>
          <p:nvPr/>
        </p:nvSpPr>
        <p:spPr bwMode="auto">
          <a:xfrm>
            <a:off x="1905000" y="4097338"/>
            <a:ext cx="4756150" cy="7000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endParaRPr lang="en-US" altLang="en-US"/>
          </a:p>
        </p:txBody>
      </p:sp>
      <p:sp>
        <p:nvSpPr>
          <p:cNvPr id="9223" name="Text Box 5">
            <a:extLst>
              <a:ext uri="{FF2B5EF4-FFF2-40B4-BE49-F238E27FC236}">
                <a16:creationId xmlns:a16="http://schemas.microsoft.com/office/drawing/2014/main" id="{BBE0F68A-7C0D-D161-CA3E-AA479398F609}"/>
              </a:ext>
            </a:extLst>
          </p:cNvPr>
          <p:cNvSpPr txBox="1">
            <a:spLocks noChangeArrowheads="1"/>
          </p:cNvSpPr>
          <p:nvPr/>
        </p:nvSpPr>
        <p:spPr bwMode="auto">
          <a:xfrm>
            <a:off x="4648200" y="3563938"/>
            <a:ext cx="195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1 </a:t>
            </a:r>
            <a:r>
              <a:rPr lang="en-US" altLang="en-US">
                <a:solidFill>
                  <a:schemeClr val="bg1"/>
                </a:solidFill>
              </a:rPr>
              <a:t>(thin film)</a:t>
            </a:r>
            <a:r>
              <a:rPr lang="en-US" altLang="en-US" baseline="-25000">
                <a:solidFill>
                  <a:schemeClr val="bg1"/>
                </a:solidFill>
              </a:rPr>
              <a:t> </a:t>
            </a:r>
            <a:endParaRPr lang="en-US" altLang="en-US">
              <a:solidFill>
                <a:schemeClr val="bg1"/>
              </a:solidFill>
            </a:endParaRPr>
          </a:p>
        </p:txBody>
      </p:sp>
      <p:sp>
        <p:nvSpPr>
          <p:cNvPr id="9224" name="Text Box 6">
            <a:extLst>
              <a:ext uri="{FF2B5EF4-FFF2-40B4-BE49-F238E27FC236}">
                <a16:creationId xmlns:a16="http://schemas.microsoft.com/office/drawing/2014/main" id="{B980877C-F87E-8D6D-FEA4-DAAB0E52B32F}"/>
              </a:ext>
            </a:extLst>
          </p:cNvPr>
          <p:cNvSpPr txBox="1">
            <a:spLocks noChangeArrowheads="1"/>
          </p:cNvSpPr>
          <p:nvPr/>
        </p:nvSpPr>
        <p:spPr bwMode="auto">
          <a:xfrm>
            <a:off x="4648200" y="4111625"/>
            <a:ext cx="71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bg1"/>
                </a:solidFill>
              </a:rPr>
              <a:t>n</a:t>
            </a:r>
            <a:r>
              <a:rPr lang="en-US" altLang="en-US" baseline="-25000">
                <a:solidFill>
                  <a:schemeClr val="bg1"/>
                </a:solidFill>
              </a:rPr>
              <a:t>2</a:t>
            </a:r>
            <a:endParaRPr lang="en-US" altLang="en-US">
              <a:solidFill>
                <a:schemeClr val="bg1"/>
              </a:solidFill>
            </a:endParaRPr>
          </a:p>
        </p:txBody>
      </p:sp>
      <p:sp>
        <p:nvSpPr>
          <p:cNvPr id="9225" name="Text Box 7">
            <a:extLst>
              <a:ext uri="{FF2B5EF4-FFF2-40B4-BE49-F238E27FC236}">
                <a16:creationId xmlns:a16="http://schemas.microsoft.com/office/drawing/2014/main" id="{5883FA93-46D0-ADAF-024E-0B53475B35CD}"/>
              </a:ext>
            </a:extLst>
          </p:cNvPr>
          <p:cNvSpPr txBox="1">
            <a:spLocks noChangeArrowheads="1"/>
          </p:cNvSpPr>
          <p:nvPr/>
        </p:nvSpPr>
        <p:spPr bwMode="auto">
          <a:xfrm>
            <a:off x="4648200" y="3044825"/>
            <a:ext cx="219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n = 1.0 (air)</a:t>
            </a:r>
          </a:p>
        </p:txBody>
      </p:sp>
      <p:sp>
        <p:nvSpPr>
          <p:cNvPr id="9226" name="Line 8">
            <a:extLst>
              <a:ext uri="{FF2B5EF4-FFF2-40B4-BE49-F238E27FC236}">
                <a16:creationId xmlns:a16="http://schemas.microsoft.com/office/drawing/2014/main" id="{F67B0682-C5B5-B457-395C-44982770D271}"/>
              </a:ext>
            </a:extLst>
          </p:cNvPr>
          <p:cNvSpPr>
            <a:spLocks noChangeShapeType="1"/>
          </p:cNvSpPr>
          <p:nvPr/>
        </p:nvSpPr>
        <p:spPr bwMode="auto">
          <a:xfrm>
            <a:off x="2578100" y="3525838"/>
            <a:ext cx="0" cy="58420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9227" name="Text Box 9">
            <a:extLst>
              <a:ext uri="{FF2B5EF4-FFF2-40B4-BE49-F238E27FC236}">
                <a16:creationId xmlns:a16="http://schemas.microsoft.com/office/drawing/2014/main" id="{ED329E6A-9AF1-D048-2EF6-59346642CA3B}"/>
              </a:ext>
            </a:extLst>
          </p:cNvPr>
          <p:cNvSpPr txBox="1">
            <a:spLocks noChangeArrowheads="1"/>
          </p:cNvSpPr>
          <p:nvPr/>
        </p:nvSpPr>
        <p:spPr bwMode="auto">
          <a:xfrm>
            <a:off x="2266950" y="3640138"/>
            <a:ext cx="24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rgbClr val="FF0000"/>
                </a:solidFill>
              </a:rPr>
              <a:t>t</a:t>
            </a:r>
            <a:endParaRPr lang="en-US" altLang="en-US"/>
          </a:p>
        </p:txBody>
      </p:sp>
      <p:grpSp>
        <p:nvGrpSpPr>
          <p:cNvPr id="9228" name="Group 10">
            <a:extLst>
              <a:ext uri="{FF2B5EF4-FFF2-40B4-BE49-F238E27FC236}">
                <a16:creationId xmlns:a16="http://schemas.microsoft.com/office/drawing/2014/main" id="{DA2D7470-0737-A7CB-E1FF-9DB618038CFC}"/>
              </a:ext>
            </a:extLst>
          </p:cNvPr>
          <p:cNvGrpSpPr>
            <a:grpSpLocks/>
          </p:cNvGrpSpPr>
          <p:nvPr/>
        </p:nvGrpSpPr>
        <p:grpSpPr bwMode="auto">
          <a:xfrm>
            <a:off x="3416300" y="2738438"/>
            <a:ext cx="393700" cy="1371600"/>
            <a:chOff x="2160" y="1822"/>
            <a:chExt cx="248" cy="864"/>
          </a:xfrm>
        </p:grpSpPr>
        <p:sp>
          <p:nvSpPr>
            <p:cNvPr id="9244" name="Line 11">
              <a:extLst>
                <a:ext uri="{FF2B5EF4-FFF2-40B4-BE49-F238E27FC236}">
                  <a16:creationId xmlns:a16="http://schemas.microsoft.com/office/drawing/2014/main" id="{DBC7FBE2-9B89-0E05-2681-2DE925D1095D}"/>
                </a:ext>
              </a:extLst>
            </p:cNvPr>
            <p:cNvSpPr>
              <a:spLocks noChangeShapeType="1"/>
            </p:cNvSpPr>
            <p:nvPr/>
          </p:nvSpPr>
          <p:spPr bwMode="auto">
            <a:xfrm flipH="1">
              <a:off x="2160" y="2318"/>
              <a:ext cx="64" cy="368"/>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9245" name="Line 12">
              <a:extLst>
                <a:ext uri="{FF2B5EF4-FFF2-40B4-BE49-F238E27FC236}">
                  <a16:creationId xmlns:a16="http://schemas.microsoft.com/office/drawing/2014/main" id="{7312A6ED-9DE6-41E4-F6D7-B29686932C7D}"/>
                </a:ext>
              </a:extLst>
            </p:cNvPr>
            <p:cNvSpPr>
              <a:spLocks noChangeShapeType="1"/>
            </p:cNvSpPr>
            <p:nvPr/>
          </p:nvSpPr>
          <p:spPr bwMode="auto">
            <a:xfrm flipH="1">
              <a:off x="2224"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9229" name="Group 17">
            <a:extLst>
              <a:ext uri="{FF2B5EF4-FFF2-40B4-BE49-F238E27FC236}">
                <a16:creationId xmlns:a16="http://schemas.microsoft.com/office/drawing/2014/main" id="{D6C0D8BF-FF3F-C99A-94C4-41BCA5498C8D}"/>
              </a:ext>
            </a:extLst>
          </p:cNvPr>
          <p:cNvGrpSpPr>
            <a:grpSpLocks/>
          </p:cNvGrpSpPr>
          <p:nvPr/>
        </p:nvGrpSpPr>
        <p:grpSpPr bwMode="auto">
          <a:xfrm>
            <a:off x="2820988" y="2187575"/>
            <a:ext cx="493712" cy="1325563"/>
            <a:chOff x="1736" y="1329"/>
            <a:chExt cx="360" cy="981"/>
          </a:xfrm>
        </p:grpSpPr>
        <p:sp>
          <p:nvSpPr>
            <p:cNvPr id="9242" name="Line 18">
              <a:extLst>
                <a:ext uri="{FF2B5EF4-FFF2-40B4-BE49-F238E27FC236}">
                  <a16:creationId xmlns:a16="http://schemas.microsoft.com/office/drawing/2014/main" id="{0504DDF9-E91A-2041-0264-9A7DC137F043}"/>
                </a:ext>
              </a:extLst>
            </p:cNvPr>
            <p:cNvSpPr>
              <a:spLocks noChangeShapeType="1"/>
            </p:cNvSpPr>
            <p:nvPr/>
          </p:nvSpPr>
          <p:spPr bwMode="auto">
            <a:xfrm>
              <a:off x="1736" y="1329"/>
              <a:ext cx="360" cy="981"/>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43" name="Line 19">
              <a:extLst>
                <a:ext uri="{FF2B5EF4-FFF2-40B4-BE49-F238E27FC236}">
                  <a16:creationId xmlns:a16="http://schemas.microsoft.com/office/drawing/2014/main" id="{FA74D046-7719-4BEF-B342-A071F23022E5}"/>
                </a:ext>
              </a:extLst>
            </p:cNvPr>
            <p:cNvSpPr>
              <a:spLocks noChangeShapeType="1"/>
            </p:cNvSpPr>
            <p:nvPr/>
          </p:nvSpPr>
          <p:spPr bwMode="auto">
            <a:xfrm>
              <a:off x="1872" y="1699"/>
              <a:ext cx="57" cy="155"/>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9230" name="Group 20">
            <a:extLst>
              <a:ext uri="{FF2B5EF4-FFF2-40B4-BE49-F238E27FC236}">
                <a16:creationId xmlns:a16="http://schemas.microsoft.com/office/drawing/2014/main" id="{4517BD6F-4283-F0FC-6EA5-0CD4C62D58F7}"/>
              </a:ext>
            </a:extLst>
          </p:cNvPr>
          <p:cNvGrpSpPr>
            <a:grpSpLocks/>
          </p:cNvGrpSpPr>
          <p:nvPr/>
        </p:nvGrpSpPr>
        <p:grpSpPr bwMode="auto">
          <a:xfrm>
            <a:off x="3314700" y="2738438"/>
            <a:ext cx="292100" cy="1358900"/>
            <a:chOff x="2096" y="1822"/>
            <a:chExt cx="184" cy="856"/>
          </a:xfrm>
        </p:grpSpPr>
        <p:sp>
          <p:nvSpPr>
            <p:cNvPr id="9239" name="Line 21">
              <a:extLst>
                <a:ext uri="{FF2B5EF4-FFF2-40B4-BE49-F238E27FC236}">
                  <a16:creationId xmlns:a16="http://schemas.microsoft.com/office/drawing/2014/main" id="{E8C27840-8C92-3A5E-FB36-F0A0843D94B8}"/>
                </a:ext>
              </a:extLst>
            </p:cNvPr>
            <p:cNvSpPr>
              <a:spLocks noChangeShapeType="1"/>
            </p:cNvSpPr>
            <p:nvPr/>
          </p:nvSpPr>
          <p:spPr bwMode="auto">
            <a:xfrm>
              <a:off x="2096" y="2310"/>
              <a:ext cx="64" cy="368"/>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240" name="Line 22">
              <a:extLst>
                <a:ext uri="{FF2B5EF4-FFF2-40B4-BE49-F238E27FC236}">
                  <a16:creationId xmlns:a16="http://schemas.microsoft.com/office/drawing/2014/main" id="{31F4917B-90EA-4389-383E-5F1DB538569A}"/>
                </a:ext>
              </a:extLst>
            </p:cNvPr>
            <p:cNvSpPr>
              <a:spLocks noChangeShapeType="1"/>
            </p:cNvSpPr>
            <p:nvPr/>
          </p:nvSpPr>
          <p:spPr bwMode="auto">
            <a:xfrm flipH="1">
              <a:off x="2096" y="1822"/>
              <a:ext cx="184" cy="496"/>
            </a:xfrm>
            <a:prstGeom prst="line">
              <a:avLst/>
            </a:prstGeom>
            <a:noFill/>
            <a:ln w="28575">
              <a:solidFill>
                <a:srgbClr val="FF00FF"/>
              </a:solidFill>
              <a:round/>
              <a:headEnd type="arrow" w="med" len="med"/>
              <a:tailEnd/>
            </a:ln>
            <a:extLst>
              <a:ext uri="{909E8E84-426E-40DD-AFC4-6F175D3DCCD1}">
                <a14:hiddenFill xmlns:a14="http://schemas.microsoft.com/office/drawing/2010/main">
                  <a:noFill/>
                </a14:hiddenFill>
              </a:ext>
            </a:extLst>
          </p:spPr>
          <p:txBody>
            <a:bodyPr wrap="none" anchor="ctr"/>
            <a:lstStyle/>
            <a:p>
              <a:endParaRPr lang="en-IN"/>
            </a:p>
          </p:txBody>
        </p:sp>
        <p:sp>
          <p:nvSpPr>
            <p:cNvPr id="9241" name="Line 23">
              <a:extLst>
                <a:ext uri="{FF2B5EF4-FFF2-40B4-BE49-F238E27FC236}">
                  <a16:creationId xmlns:a16="http://schemas.microsoft.com/office/drawing/2014/main" id="{9B466A91-FD61-A09D-CEFE-42E301D7E7B0}"/>
                </a:ext>
              </a:extLst>
            </p:cNvPr>
            <p:cNvSpPr>
              <a:spLocks noChangeShapeType="1"/>
            </p:cNvSpPr>
            <p:nvPr/>
          </p:nvSpPr>
          <p:spPr bwMode="auto">
            <a:xfrm>
              <a:off x="2112" y="2400"/>
              <a:ext cx="22" cy="129"/>
            </a:xfrm>
            <a:prstGeom prst="line">
              <a:avLst/>
            </a:prstGeom>
            <a:noFill/>
            <a:ln w="28575">
              <a:solidFill>
                <a:srgbClr val="FF00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IN"/>
            </a:p>
          </p:txBody>
        </p:sp>
      </p:grpSp>
      <p:sp>
        <p:nvSpPr>
          <p:cNvPr id="9231" name="Text Box 24">
            <a:extLst>
              <a:ext uri="{FF2B5EF4-FFF2-40B4-BE49-F238E27FC236}">
                <a16:creationId xmlns:a16="http://schemas.microsoft.com/office/drawing/2014/main" id="{4CB1F8AC-A528-FB2F-9DAE-40EA38E20E49}"/>
              </a:ext>
            </a:extLst>
          </p:cNvPr>
          <p:cNvSpPr txBox="1">
            <a:spLocks noChangeArrowheads="1"/>
          </p:cNvSpPr>
          <p:nvPr/>
        </p:nvSpPr>
        <p:spPr bwMode="auto">
          <a:xfrm>
            <a:off x="3124200" y="2741613"/>
            <a:ext cx="32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1</a:t>
            </a:r>
          </a:p>
        </p:txBody>
      </p:sp>
      <p:sp>
        <p:nvSpPr>
          <p:cNvPr id="9232" name="Text Box 25">
            <a:extLst>
              <a:ext uri="{FF2B5EF4-FFF2-40B4-BE49-F238E27FC236}">
                <a16:creationId xmlns:a16="http://schemas.microsoft.com/office/drawing/2014/main" id="{076D0022-7211-00A1-2C77-FF78C2F90393}"/>
              </a:ext>
            </a:extLst>
          </p:cNvPr>
          <p:cNvSpPr txBox="1">
            <a:spLocks noChangeArrowheads="1"/>
          </p:cNvSpPr>
          <p:nvPr/>
        </p:nvSpPr>
        <p:spPr bwMode="auto">
          <a:xfrm>
            <a:off x="3695700" y="2892425"/>
            <a:ext cx="44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2</a:t>
            </a:r>
          </a:p>
        </p:txBody>
      </p:sp>
      <p:sp>
        <p:nvSpPr>
          <p:cNvPr id="41" name="Text Box 29">
            <a:extLst>
              <a:ext uri="{FF2B5EF4-FFF2-40B4-BE49-F238E27FC236}">
                <a16:creationId xmlns:a16="http://schemas.microsoft.com/office/drawing/2014/main" id="{AD15C4E2-0EA1-FF37-1435-6925EE4FBC9A}"/>
              </a:ext>
            </a:extLst>
          </p:cNvPr>
          <p:cNvSpPr txBox="1">
            <a:spLocks noChangeArrowheads="1"/>
          </p:cNvSpPr>
          <p:nvPr/>
        </p:nvSpPr>
        <p:spPr bwMode="auto">
          <a:xfrm>
            <a:off x="457200" y="990600"/>
            <a:ext cx="8259763" cy="954107"/>
          </a:xfrm>
          <a:prstGeom prst="rect">
            <a:avLst/>
          </a:prstGeom>
          <a:noFill/>
          <a:ln w="9525">
            <a:noFill/>
            <a:miter lim="800000"/>
            <a:headEnd/>
            <a:tailEnd/>
          </a:ln>
        </p:spPr>
        <p:txBody>
          <a:bodyPr>
            <a:spAutoFit/>
          </a:bodyPr>
          <a:lstStyle/>
          <a:p>
            <a:pPr>
              <a:spcBef>
                <a:spcPts val="0"/>
              </a:spcBef>
              <a:defRPr/>
            </a:pPr>
            <a:r>
              <a:rPr lang="en-US" sz="2800" b="1" dirty="0">
                <a:latin typeface="+mj-lt"/>
              </a:rPr>
              <a:t>Blue light (</a:t>
            </a:r>
            <a:r>
              <a:rPr lang="en-US" sz="2800" b="1" dirty="0">
                <a:solidFill>
                  <a:srgbClr val="3399FF"/>
                </a:solidFill>
                <a:latin typeface="Symbol" pitchFamily="18" charset="2"/>
              </a:rPr>
              <a:t>l</a:t>
            </a:r>
            <a:r>
              <a:rPr lang="en-US" sz="2800" b="1" baseline="-25000" dirty="0">
                <a:solidFill>
                  <a:srgbClr val="3399FF"/>
                </a:solidFill>
                <a:latin typeface="+mj-lt"/>
              </a:rPr>
              <a:t>0</a:t>
            </a:r>
            <a:r>
              <a:rPr lang="en-US" sz="2800" b="1" dirty="0">
                <a:solidFill>
                  <a:srgbClr val="3399FF"/>
                </a:solidFill>
                <a:latin typeface="+mj-lt"/>
              </a:rPr>
              <a:t> = 500 nm</a:t>
            </a:r>
            <a:r>
              <a:rPr lang="en-US" sz="2800" b="1" dirty="0">
                <a:latin typeface="+mj-lt"/>
              </a:rPr>
              <a:t>) incident on a glass (</a:t>
            </a:r>
            <a:r>
              <a:rPr lang="en-US" sz="2800" b="1" dirty="0">
                <a:solidFill>
                  <a:srgbClr val="FF0000"/>
                </a:solidFill>
                <a:latin typeface="+mj-lt"/>
              </a:rPr>
              <a:t>n</a:t>
            </a:r>
            <a:r>
              <a:rPr lang="en-US" sz="2800" b="1" baseline="-25000" dirty="0">
                <a:solidFill>
                  <a:srgbClr val="FF0000"/>
                </a:solidFill>
                <a:latin typeface="+mj-lt"/>
              </a:rPr>
              <a:t>1</a:t>
            </a:r>
            <a:r>
              <a:rPr lang="en-US" sz="2800" b="1" dirty="0">
                <a:solidFill>
                  <a:srgbClr val="FF0000"/>
                </a:solidFill>
                <a:latin typeface="+mj-lt"/>
              </a:rPr>
              <a:t> = 1.5</a:t>
            </a:r>
            <a:r>
              <a:rPr lang="en-US" sz="2800" b="1" dirty="0">
                <a:latin typeface="+mj-lt"/>
              </a:rPr>
              <a:t>) cover slip (</a:t>
            </a:r>
            <a:r>
              <a:rPr lang="en-US" sz="2800" b="1" dirty="0">
                <a:solidFill>
                  <a:srgbClr val="FF0000"/>
                </a:solidFill>
                <a:latin typeface="+mj-lt"/>
              </a:rPr>
              <a:t>t = 167 nm</a:t>
            </a:r>
            <a:r>
              <a:rPr lang="en-US" sz="2800" b="1" dirty="0">
                <a:latin typeface="+mj-lt"/>
              </a:rPr>
              <a:t>) floating on top of </a:t>
            </a:r>
            <a:r>
              <a:rPr lang="en-US" sz="2800" b="1" u="sng" dirty="0">
                <a:latin typeface="+mj-lt"/>
              </a:rPr>
              <a:t>plastic</a:t>
            </a:r>
            <a:r>
              <a:rPr lang="en-US" sz="2800" b="1" dirty="0">
                <a:latin typeface="+mj-lt"/>
              </a:rPr>
              <a:t> (</a:t>
            </a:r>
            <a:r>
              <a:rPr lang="en-US" sz="2800" b="1" dirty="0">
                <a:solidFill>
                  <a:srgbClr val="00FF00"/>
                </a:solidFill>
                <a:latin typeface="+mj-lt"/>
              </a:rPr>
              <a:t>n</a:t>
            </a:r>
            <a:r>
              <a:rPr lang="en-US" sz="2800" b="1" baseline="-25000" dirty="0">
                <a:solidFill>
                  <a:srgbClr val="00FF00"/>
                </a:solidFill>
                <a:latin typeface="+mj-lt"/>
              </a:rPr>
              <a:t>2</a:t>
            </a:r>
            <a:r>
              <a:rPr lang="en-US" sz="2800" b="1" dirty="0">
                <a:solidFill>
                  <a:srgbClr val="00FF00"/>
                </a:solidFill>
                <a:latin typeface="+mj-lt"/>
              </a:rPr>
              <a:t> = 1.8</a:t>
            </a:r>
            <a:r>
              <a:rPr lang="en-US" sz="2800" b="1" dirty="0">
                <a:latin typeface="+mj-lt"/>
              </a:rPr>
              <a:t>). </a:t>
            </a:r>
          </a:p>
        </p:txBody>
      </p:sp>
      <p:sp>
        <p:nvSpPr>
          <p:cNvPr id="9235" name="Text Box 26">
            <a:extLst>
              <a:ext uri="{FF2B5EF4-FFF2-40B4-BE49-F238E27FC236}">
                <a16:creationId xmlns:a16="http://schemas.microsoft.com/office/drawing/2014/main" id="{FE1022BA-DA90-1040-FB0E-EE7D3BF2BB15}"/>
              </a:ext>
            </a:extLst>
          </p:cNvPr>
          <p:cNvSpPr txBox="1">
            <a:spLocks noChangeArrowheads="1"/>
          </p:cNvSpPr>
          <p:nvPr/>
        </p:nvSpPr>
        <p:spPr bwMode="auto">
          <a:xfrm>
            <a:off x="762000" y="5486400"/>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Symbol" panose="05050102010706020507" pitchFamily="18" charset="2"/>
              </a:rPr>
              <a:t>d</a:t>
            </a:r>
            <a:r>
              <a:rPr lang="en-US" altLang="en-US" sz="2000" baseline="-25000"/>
              <a:t>1</a:t>
            </a:r>
            <a:r>
              <a:rPr lang="en-US" altLang="en-US" sz="2000"/>
              <a:t> =</a:t>
            </a:r>
          </a:p>
        </p:txBody>
      </p:sp>
      <p:sp>
        <p:nvSpPr>
          <p:cNvPr id="9236" name="Text Box 27">
            <a:extLst>
              <a:ext uri="{FF2B5EF4-FFF2-40B4-BE49-F238E27FC236}">
                <a16:creationId xmlns:a16="http://schemas.microsoft.com/office/drawing/2014/main" id="{0BFAA2E9-5FA1-25C3-778B-5C41E999B138}"/>
              </a:ext>
            </a:extLst>
          </p:cNvPr>
          <p:cNvSpPr txBox="1">
            <a:spLocks noChangeArrowheads="1"/>
          </p:cNvSpPr>
          <p:nvPr/>
        </p:nvSpPr>
        <p:spPr bwMode="auto">
          <a:xfrm>
            <a:off x="762000" y="5867400"/>
            <a:ext cx="830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latin typeface="Symbol" panose="05050102010706020507" pitchFamily="18" charset="2"/>
              </a:rPr>
              <a:t>d</a:t>
            </a:r>
            <a:r>
              <a:rPr lang="en-US" altLang="en-US" sz="2000" baseline="-25000"/>
              <a:t>2</a:t>
            </a:r>
            <a:r>
              <a:rPr lang="en-US" altLang="en-US" sz="2000"/>
              <a:t> =</a:t>
            </a:r>
            <a:endParaRPr lang="en-US" altLang="en-US" sz="2000" baseline="-25000"/>
          </a:p>
        </p:txBody>
      </p:sp>
      <p:sp>
        <p:nvSpPr>
          <p:cNvPr id="9237" name="Text Box 29">
            <a:extLst>
              <a:ext uri="{FF2B5EF4-FFF2-40B4-BE49-F238E27FC236}">
                <a16:creationId xmlns:a16="http://schemas.microsoft.com/office/drawing/2014/main" id="{3A839361-C3BD-5D27-A807-C50A30C0CD9A}"/>
              </a:ext>
            </a:extLst>
          </p:cNvPr>
          <p:cNvSpPr txBox="1">
            <a:spLocks noChangeArrowheads="1"/>
          </p:cNvSpPr>
          <p:nvPr/>
        </p:nvSpPr>
        <p:spPr bwMode="auto">
          <a:xfrm>
            <a:off x="3048000" y="6400800"/>
            <a:ext cx="578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t>Phase shift = |</a:t>
            </a:r>
            <a:r>
              <a:rPr lang="en-US" altLang="en-US">
                <a:latin typeface="Symbol" panose="05050102010706020507" pitchFamily="18" charset="2"/>
              </a:rPr>
              <a:t>d</a:t>
            </a:r>
            <a:r>
              <a:rPr lang="en-US" altLang="en-US" baseline="-25000"/>
              <a:t>2</a:t>
            </a:r>
            <a:r>
              <a:rPr lang="en-US" altLang="en-US"/>
              <a:t> – </a:t>
            </a:r>
            <a:r>
              <a:rPr lang="en-US" altLang="en-US">
                <a:latin typeface="Symbol" panose="05050102010706020507" pitchFamily="18" charset="2"/>
              </a:rPr>
              <a:t>d</a:t>
            </a:r>
            <a:r>
              <a:rPr lang="en-US" altLang="en-US" baseline="-25000"/>
              <a:t>1</a:t>
            </a:r>
            <a:r>
              <a:rPr lang="en-US" altLang="en-US"/>
              <a:t>| =</a:t>
            </a:r>
          </a:p>
        </p:txBody>
      </p:sp>
      <p:sp>
        <p:nvSpPr>
          <p:cNvPr id="9238" name="Rectangle 34">
            <a:extLst>
              <a:ext uri="{FF2B5EF4-FFF2-40B4-BE49-F238E27FC236}">
                <a16:creationId xmlns:a16="http://schemas.microsoft.com/office/drawing/2014/main" id="{CC06F43A-CE3B-9134-288D-3DE3F182508A}"/>
              </a:ext>
            </a:extLst>
          </p:cNvPr>
          <p:cNvSpPr>
            <a:spLocks noChangeArrowheads="1"/>
          </p:cNvSpPr>
          <p:nvPr/>
        </p:nvSpPr>
        <p:spPr bwMode="auto">
          <a:xfrm>
            <a:off x="457200" y="495300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sz="2000">
                <a:solidFill>
                  <a:schemeClr val="tx2"/>
                </a:solidFill>
              </a:rPr>
              <a:t>Is the interference : 1) constructive 	2) destructive 	3) neither?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77190C9-579B-7062-8989-BDAD3A894BC4}"/>
              </a:ext>
            </a:extLst>
          </p:cNvPr>
          <p:cNvSpPr>
            <a:spLocks noGrp="1" noChangeArrowheads="1"/>
          </p:cNvSpPr>
          <p:nvPr>
            <p:ph type="title"/>
          </p:nvPr>
        </p:nvSpPr>
        <p:spPr>
          <a:xfrm>
            <a:off x="304800" y="76200"/>
            <a:ext cx="8839200" cy="503238"/>
          </a:xfrm>
        </p:spPr>
        <p:txBody>
          <a:bodyPr>
            <a:normAutofit fontScale="90000"/>
          </a:bodyPr>
          <a:lstStyle/>
          <a:p>
            <a:r>
              <a:rPr lang="en-US" altLang="en-US"/>
              <a:t>Michelson interferometer</a:t>
            </a:r>
          </a:p>
        </p:txBody>
      </p:sp>
      <p:sp>
        <p:nvSpPr>
          <p:cNvPr id="23555" name="Rectangle 3">
            <a:extLst>
              <a:ext uri="{FF2B5EF4-FFF2-40B4-BE49-F238E27FC236}">
                <a16:creationId xmlns:a16="http://schemas.microsoft.com/office/drawing/2014/main" id="{14FA8628-FB36-7775-B7B5-A7A3ECDC3FDE}"/>
              </a:ext>
            </a:extLst>
          </p:cNvPr>
          <p:cNvSpPr>
            <a:spLocks noGrp="1" noChangeArrowheads="1"/>
          </p:cNvSpPr>
          <p:nvPr>
            <p:ph type="body" idx="1"/>
          </p:nvPr>
        </p:nvSpPr>
        <p:spPr>
          <a:xfrm>
            <a:off x="0" y="730250"/>
            <a:ext cx="8782050" cy="1522413"/>
          </a:xfrm>
        </p:spPr>
        <p:txBody>
          <a:bodyPr>
            <a:normAutofit lnSpcReduction="10000"/>
          </a:bodyPr>
          <a:lstStyle/>
          <a:p>
            <a:pPr lvl="1">
              <a:lnSpc>
                <a:spcPct val="90000"/>
              </a:lnSpc>
              <a:buFontTx/>
              <a:buChar char="•"/>
            </a:pPr>
            <a:r>
              <a:rPr lang="en-US" altLang="en-US" sz="2800" dirty="0"/>
              <a:t>The </a:t>
            </a:r>
            <a:r>
              <a:rPr lang="en-US" altLang="en-US" sz="2800" i="1" dirty="0"/>
              <a:t>Michelson interferometer</a:t>
            </a:r>
            <a:r>
              <a:rPr lang="en-US" altLang="en-US" sz="2800" dirty="0"/>
              <a:t> is used to make precise measurements of wavelengths and very small distances.</a:t>
            </a:r>
          </a:p>
          <a:p>
            <a:pPr lvl="1">
              <a:lnSpc>
                <a:spcPct val="70000"/>
              </a:lnSpc>
              <a:buFontTx/>
              <a:buChar char="•"/>
            </a:pPr>
            <a:r>
              <a:rPr lang="en-US" altLang="en-US" sz="2800" dirty="0"/>
              <a:t>Follow the text analysis, using Figure below.</a:t>
            </a:r>
          </a:p>
        </p:txBody>
      </p:sp>
      <p:pic>
        <p:nvPicPr>
          <p:cNvPr id="23556" name="Picture 4" descr="35_Figure20-I">
            <a:extLst>
              <a:ext uri="{FF2B5EF4-FFF2-40B4-BE49-F238E27FC236}">
                <a16:creationId xmlns:a16="http://schemas.microsoft.com/office/drawing/2014/main" id="{BCBABD05-ACBC-1978-283B-2E792231C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305"/>
          <a:stretch>
            <a:fillRect/>
          </a:stretch>
        </p:blipFill>
        <p:spPr bwMode="auto">
          <a:xfrm>
            <a:off x="1143000" y="2295525"/>
            <a:ext cx="68580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00B050"/>
                </a:solidFill>
              </a:rPr>
              <a:t>Diffraction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0916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a:extLst>
              <a:ext uri="{FF2B5EF4-FFF2-40B4-BE49-F238E27FC236}">
                <a16:creationId xmlns:a16="http://schemas.microsoft.com/office/drawing/2014/main" id="{0E8949D1-3316-9EE9-B3C6-1DEE8BCAC9EB}"/>
              </a:ext>
            </a:extLst>
          </p:cNvPr>
          <p:cNvGrpSpPr>
            <a:grpSpLocks/>
          </p:cNvGrpSpPr>
          <p:nvPr/>
        </p:nvGrpSpPr>
        <p:grpSpPr bwMode="auto">
          <a:xfrm>
            <a:off x="3962400" y="3733800"/>
            <a:ext cx="2438400" cy="1828800"/>
            <a:chOff x="2496" y="2352"/>
            <a:chExt cx="1536" cy="1152"/>
          </a:xfrm>
        </p:grpSpPr>
        <p:grpSp>
          <p:nvGrpSpPr>
            <p:cNvPr id="69635" name="Group 3">
              <a:extLst>
                <a:ext uri="{FF2B5EF4-FFF2-40B4-BE49-F238E27FC236}">
                  <a16:creationId xmlns:a16="http://schemas.microsoft.com/office/drawing/2014/main" id="{5970A083-7872-66B0-C92B-380A3A2B17C2}"/>
                </a:ext>
              </a:extLst>
            </p:cNvPr>
            <p:cNvGrpSpPr>
              <a:grpSpLocks/>
            </p:cNvGrpSpPr>
            <p:nvPr/>
          </p:nvGrpSpPr>
          <p:grpSpPr bwMode="auto">
            <a:xfrm>
              <a:off x="2496" y="2352"/>
              <a:ext cx="388" cy="1152"/>
              <a:chOff x="2496" y="2352"/>
              <a:chExt cx="388" cy="1152"/>
            </a:xfrm>
          </p:grpSpPr>
          <p:sp>
            <p:nvSpPr>
              <p:cNvPr id="69636" name="Rectangle 4">
                <a:extLst>
                  <a:ext uri="{FF2B5EF4-FFF2-40B4-BE49-F238E27FC236}">
                    <a16:creationId xmlns:a16="http://schemas.microsoft.com/office/drawing/2014/main" id="{9FD29EBF-1952-4362-56DD-B2BD1D57DEB4}"/>
                  </a:ext>
                </a:extLst>
              </p:cNvPr>
              <p:cNvSpPr>
                <a:spLocks noChangeArrowheads="1"/>
              </p:cNvSpPr>
              <p:nvPr/>
            </p:nvSpPr>
            <p:spPr bwMode="auto">
              <a:xfrm>
                <a:off x="2496" y="2352"/>
                <a:ext cx="192" cy="1142"/>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37" name="Rectangle 5">
                <a:extLst>
                  <a:ext uri="{FF2B5EF4-FFF2-40B4-BE49-F238E27FC236}">
                    <a16:creationId xmlns:a16="http://schemas.microsoft.com/office/drawing/2014/main" id="{E40FFECA-F583-9BD8-1C16-7A0D49FD025F}"/>
                  </a:ext>
                </a:extLst>
              </p:cNvPr>
              <p:cNvSpPr>
                <a:spLocks noChangeArrowheads="1"/>
              </p:cNvSpPr>
              <p:nvPr/>
            </p:nvSpPr>
            <p:spPr bwMode="auto">
              <a:xfrm>
                <a:off x="2692" y="2362"/>
                <a:ext cx="192" cy="1142"/>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38" name="Group 6">
              <a:extLst>
                <a:ext uri="{FF2B5EF4-FFF2-40B4-BE49-F238E27FC236}">
                  <a16:creationId xmlns:a16="http://schemas.microsoft.com/office/drawing/2014/main" id="{5A60CD44-4446-C4A1-EBA6-8CE499E3378B}"/>
                </a:ext>
              </a:extLst>
            </p:cNvPr>
            <p:cNvGrpSpPr>
              <a:grpSpLocks/>
            </p:cNvGrpSpPr>
            <p:nvPr/>
          </p:nvGrpSpPr>
          <p:grpSpPr bwMode="auto">
            <a:xfrm>
              <a:off x="2878" y="2352"/>
              <a:ext cx="388" cy="1152"/>
              <a:chOff x="2878" y="2352"/>
              <a:chExt cx="388" cy="1152"/>
            </a:xfrm>
          </p:grpSpPr>
          <p:sp>
            <p:nvSpPr>
              <p:cNvPr id="69639" name="Rectangle 7">
                <a:extLst>
                  <a:ext uri="{FF2B5EF4-FFF2-40B4-BE49-F238E27FC236}">
                    <a16:creationId xmlns:a16="http://schemas.microsoft.com/office/drawing/2014/main" id="{ABE8B4E1-7AF5-B508-0603-70CB1F45C130}"/>
                  </a:ext>
                </a:extLst>
              </p:cNvPr>
              <p:cNvSpPr>
                <a:spLocks noChangeArrowheads="1"/>
              </p:cNvSpPr>
              <p:nvPr/>
            </p:nvSpPr>
            <p:spPr bwMode="auto">
              <a:xfrm>
                <a:off x="2878" y="2352"/>
                <a:ext cx="192" cy="1142"/>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40" name="Rectangle 8">
                <a:extLst>
                  <a:ext uri="{FF2B5EF4-FFF2-40B4-BE49-F238E27FC236}">
                    <a16:creationId xmlns:a16="http://schemas.microsoft.com/office/drawing/2014/main" id="{DCE7C409-8648-9FFD-B6CF-EF8A1C92D744}"/>
                  </a:ext>
                </a:extLst>
              </p:cNvPr>
              <p:cNvSpPr>
                <a:spLocks noChangeArrowheads="1"/>
              </p:cNvSpPr>
              <p:nvPr/>
            </p:nvSpPr>
            <p:spPr bwMode="auto">
              <a:xfrm>
                <a:off x="3074" y="2362"/>
                <a:ext cx="192" cy="1142"/>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41" name="Group 9">
              <a:extLst>
                <a:ext uri="{FF2B5EF4-FFF2-40B4-BE49-F238E27FC236}">
                  <a16:creationId xmlns:a16="http://schemas.microsoft.com/office/drawing/2014/main" id="{1E60F6BB-C930-F28F-0BF6-91DDCB4B3BF0}"/>
                </a:ext>
              </a:extLst>
            </p:cNvPr>
            <p:cNvGrpSpPr>
              <a:grpSpLocks/>
            </p:cNvGrpSpPr>
            <p:nvPr/>
          </p:nvGrpSpPr>
          <p:grpSpPr bwMode="auto">
            <a:xfrm>
              <a:off x="3262" y="2352"/>
              <a:ext cx="388" cy="1152"/>
              <a:chOff x="3262" y="2352"/>
              <a:chExt cx="388" cy="1152"/>
            </a:xfrm>
          </p:grpSpPr>
          <p:sp>
            <p:nvSpPr>
              <p:cNvPr id="69642" name="Rectangle 10">
                <a:extLst>
                  <a:ext uri="{FF2B5EF4-FFF2-40B4-BE49-F238E27FC236}">
                    <a16:creationId xmlns:a16="http://schemas.microsoft.com/office/drawing/2014/main" id="{0FBECE19-4FD9-DDE6-3BE0-AC41324E41FF}"/>
                  </a:ext>
                </a:extLst>
              </p:cNvPr>
              <p:cNvSpPr>
                <a:spLocks noChangeArrowheads="1"/>
              </p:cNvSpPr>
              <p:nvPr/>
            </p:nvSpPr>
            <p:spPr bwMode="auto">
              <a:xfrm>
                <a:off x="3262" y="2352"/>
                <a:ext cx="192" cy="1142"/>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43" name="Rectangle 11">
                <a:extLst>
                  <a:ext uri="{FF2B5EF4-FFF2-40B4-BE49-F238E27FC236}">
                    <a16:creationId xmlns:a16="http://schemas.microsoft.com/office/drawing/2014/main" id="{0C6CAE11-86D7-A39A-9829-1F17D05C2366}"/>
                  </a:ext>
                </a:extLst>
              </p:cNvPr>
              <p:cNvSpPr>
                <a:spLocks noChangeArrowheads="1"/>
              </p:cNvSpPr>
              <p:nvPr/>
            </p:nvSpPr>
            <p:spPr bwMode="auto">
              <a:xfrm>
                <a:off x="3458" y="2362"/>
                <a:ext cx="192" cy="1142"/>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44" name="Group 12">
              <a:extLst>
                <a:ext uri="{FF2B5EF4-FFF2-40B4-BE49-F238E27FC236}">
                  <a16:creationId xmlns:a16="http://schemas.microsoft.com/office/drawing/2014/main" id="{76C281DE-1C73-E56A-D298-D92E65A74E85}"/>
                </a:ext>
              </a:extLst>
            </p:cNvPr>
            <p:cNvGrpSpPr>
              <a:grpSpLocks/>
            </p:cNvGrpSpPr>
            <p:nvPr/>
          </p:nvGrpSpPr>
          <p:grpSpPr bwMode="auto">
            <a:xfrm>
              <a:off x="3644" y="2352"/>
              <a:ext cx="388" cy="1152"/>
              <a:chOff x="3644" y="2352"/>
              <a:chExt cx="388" cy="1152"/>
            </a:xfrm>
          </p:grpSpPr>
          <p:sp>
            <p:nvSpPr>
              <p:cNvPr id="69645" name="Rectangle 13">
                <a:extLst>
                  <a:ext uri="{FF2B5EF4-FFF2-40B4-BE49-F238E27FC236}">
                    <a16:creationId xmlns:a16="http://schemas.microsoft.com/office/drawing/2014/main" id="{4731DA1B-DAE0-8900-C7FC-A090A369B180}"/>
                  </a:ext>
                </a:extLst>
              </p:cNvPr>
              <p:cNvSpPr>
                <a:spLocks noChangeArrowheads="1"/>
              </p:cNvSpPr>
              <p:nvPr/>
            </p:nvSpPr>
            <p:spPr bwMode="auto">
              <a:xfrm>
                <a:off x="3644" y="2352"/>
                <a:ext cx="192" cy="1142"/>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46" name="Rectangle 14">
                <a:extLst>
                  <a:ext uri="{FF2B5EF4-FFF2-40B4-BE49-F238E27FC236}">
                    <a16:creationId xmlns:a16="http://schemas.microsoft.com/office/drawing/2014/main" id="{044FA028-6D5E-1A47-21DC-C134BEF08067}"/>
                  </a:ext>
                </a:extLst>
              </p:cNvPr>
              <p:cNvSpPr>
                <a:spLocks noChangeArrowheads="1"/>
              </p:cNvSpPr>
              <p:nvPr/>
            </p:nvSpPr>
            <p:spPr bwMode="auto">
              <a:xfrm>
                <a:off x="3840" y="2362"/>
                <a:ext cx="192" cy="1142"/>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69647" name="Rectangle 15">
            <a:extLst>
              <a:ext uri="{FF2B5EF4-FFF2-40B4-BE49-F238E27FC236}">
                <a16:creationId xmlns:a16="http://schemas.microsoft.com/office/drawing/2014/main" id="{8E2ADE3C-BBCD-3AB0-A8B5-642449A3AA0A}"/>
              </a:ext>
            </a:extLst>
          </p:cNvPr>
          <p:cNvSpPr>
            <a:spLocks noGrp="1" noChangeArrowheads="1"/>
          </p:cNvSpPr>
          <p:nvPr>
            <p:ph type="ctrTitle"/>
          </p:nvPr>
        </p:nvSpPr>
        <p:spPr>
          <a:xfrm>
            <a:off x="838200" y="152400"/>
            <a:ext cx="7772400" cy="609600"/>
          </a:xfrm>
          <a:noFill/>
          <a:ln/>
        </p:spPr>
        <p:txBody>
          <a:bodyPr anchor="ctr"/>
          <a:lstStyle/>
          <a:p>
            <a:pPr algn="l"/>
            <a:r>
              <a:rPr lang="en-US" altLang="en-US" sz="3200" b="1" dirty="0">
                <a:solidFill>
                  <a:srgbClr val="00B050"/>
                </a:solidFill>
              </a:rPr>
              <a:t>Diffraction</a:t>
            </a:r>
          </a:p>
        </p:txBody>
      </p:sp>
      <p:sp>
        <p:nvSpPr>
          <p:cNvPr id="69648" name="Rectangle 16">
            <a:extLst>
              <a:ext uri="{FF2B5EF4-FFF2-40B4-BE49-F238E27FC236}">
                <a16:creationId xmlns:a16="http://schemas.microsoft.com/office/drawing/2014/main" id="{4FB1D2B3-C7D1-A49F-F110-8691BF9113C1}"/>
              </a:ext>
            </a:extLst>
          </p:cNvPr>
          <p:cNvSpPr>
            <a:spLocks noGrp="1" noChangeArrowheads="1"/>
          </p:cNvSpPr>
          <p:nvPr>
            <p:ph type="subTitle" idx="1"/>
          </p:nvPr>
        </p:nvSpPr>
        <p:spPr>
          <a:xfrm>
            <a:off x="228600" y="1447800"/>
            <a:ext cx="6400800" cy="1752600"/>
          </a:xfrm>
          <a:noFill/>
          <a:ln/>
        </p:spPr>
        <p:txBody>
          <a:bodyPr/>
          <a:lstStyle/>
          <a:p>
            <a:pPr marL="342900" indent="-342900" algn="l"/>
            <a:r>
              <a:rPr lang="en-US" altLang="en-US" b="1">
                <a:latin typeface="Times New Roman" panose="02020603050405020304" pitchFamily="18" charset="0"/>
              </a:rPr>
              <a:t>What happens when a  planar wavefront of light interacts with an aperture?</a:t>
            </a:r>
          </a:p>
        </p:txBody>
      </p:sp>
      <p:grpSp>
        <p:nvGrpSpPr>
          <p:cNvPr id="69649" name="Group 17">
            <a:extLst>
              <a:ext uri="{FF2B5EF4-FFF2-40B4-BE49-F238E27FC236}">
                <a16:creationId xmlns:a16="http://schemas.microsoft.com/office/drawing/2014/main" id="{D7E34B9E-FD9A-15FD-2FAD-D78A717A0B0E}"/>
              </a:ext>
            </a:extLst>
          </p:cNvPr>
          <p:cNvGrpSpPr>
            <a:grpSpLocks/>
          </p:cNvGrpSpPr>
          <p:nvPr/>
        </p:nvGrpSpPr>
        <p:grpSpPr bwMode="auto">
          <a:xfrm>
            <a:off x="1549400" y="3081338"/>
            <a:ext cx="2447925" cy="3167062"/>
            <a:chOff x="976" y="1941"/>
            <a:chExt cx="1542" cy="1995"/>
          </a:xfrm>
        </p:grpSpPr>
        <p:grpSp>
          <p:nvGrpSpPr>
            <p:cNvPr id="69650" name="Group 18">
              <a:extLst>
                <a:ext uri="{FF2B5EF4-FFF2-40B4-BE49-F238E27FC236}">
                  <a16:creationId xmlns:a16="http://schemas.microsoft.com/office/drawing/2014/main" id="{4D189F84-BD63-C580-65C7-08779BA289AB}"/>
                </a:ext>
              </a:extLst>
            </p:cNvPr>
            <p:cNvGrpSpPr>
              <a:grpSpLocks/>
            </p:cNvGrpSpPr>
            <p:nvPr/>
          </p:nvGrpSpPr>
          <p:grpSpPr bwMode="auto">
            <a:xfrm>
              <a:off x="976" y="1941"/>
              <a:ext cx="390" cy="1995"/>
              <a:chOff x="976" y="1941"/>
              <a:chExt cx="390" cy="1995"/>
            </a:xfrm>
          </p:grpSpPr>
          <p:sp>
            <p:nvSpPr>
              <p:cNvPr id="69651" name="Rectangle 19">
                <a:extLst>
                  <a:ext uri="{FF2B5EF4-FFF2-40B4-BE49-F238E27FC236}">
                    <a16:creationId xmlns:a16="http://schemas.microsoft.com/office/drawing/2014/main" id="{D894672F-46D7-D50F-99F1-5628A970F052}"/>
                  </a:ext>
                </a:extLst>
              </p:cNvPr>
              <p:cNvSpPr>
                <a:spLocks noChangeArrowheads="1"/>
              </p:cNvSpPr>
              <p:nvPr/>
            </p:nvSpPr>
            <p:spPr bwMode="auto">
              <a:xfrm>
                <a:off x="976"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52" name="Rectangle 20">
                <a:extLst>
                  <a:ext uri="{FF2B5EF4-FFF2-40B4-BE49-F238E27FC236}">
                    <a16:creationId xmlns:a16="http://schemas.microsoft.com/office/drawing/2014/main" id="{DCE22212-72BE-D4BD-E5F7-906520587DD4}"/>
                  </a:ext>
                </a:extLst>
              </p:cNvPr>
              <p:cNvSpPr>
                <a:spLocks noChangeArrowheads="1"/>
              </p:cNvSpPr>
              <p:nvPr/>
            </p:nvSpPr>
            <p:spPr bwMode="auto">
              <a:xfrm>
                <a:off x="1173"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53" name="Group 21">
              <a:extLst>
                <a:ext uri="{FF2B5EF4-FFF2-40B4-BE49-F238E27FC236}">
                  <a16:creationId xmlns:a16="http://schemas.microsoft.com/office/drawing/2014/main" id="{D921BFEA-9A99-5758-15F9-FE17B4905BF5}"/>
                </a:ext>
              </a:extLst>
            </p:cNvPr>
            <p:cNvGrpSpPr>
              <a:grpSpLocks/>
            </p:cNvGrpSpPr>
            <p:nvPr/>
          </p:nvGrpSpPr>
          <p:grpSpPr bwMode="auto">
            <a:xfrm>
              <a:off x="1360" y="1941"/>
              <a:ext cx="390" cy="1995"/>
              <a:chOff x="1360" y="1941"/>
              <a:chExt cx="390" cy="1995"/>
            </a:xfrm>
          </p:grpSpPr>
          <p:sp>
            <p:nvSpPr>
              <p:cNvPr id="69654" name="Rectangle 22">
                <a:extLst>
                  <a:ext uri="{FF2B5EF4-FFF2-40B4-BE49-F238E27FC236}">
                    <a16:creationId xmlns:a16="http://schemas.microsoft.com/office/drawing/2014/main" id="{7FC667AD-AAEA-C32E-4176-65667FE7D359}"/>
                  </a:ext>
                </a:extLst>
              </p:cNvPr>
              <p:cNvSpPr>
                <a:spLocks noChangeArrowheads="1"/>
              </p:cNvSpPr>
              <p:nvPr/>
            </p:nvSpPr>
            <p:spPr bwMode="auto">
              <a:xfrm>
                <a:off x="1360"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55" name="Rectangle 23">
                <a:extLst>
                  <a:ext uri="{FF2B5EF4-FFF2-40B4-BE49-F238E27FC236}">
                    <a16:creationId xmlns:a16="http://schemas.microsoft.com/office/drawing/2014/main" id="{CC73259A-F6E2-EB6A-6B9C-24F02BA2B12F}"/>
                  </a:ext>
                </a:extLst>
              </p:cNvPr>
              <p:cNvSpPr>
                <a:spLocks noChangeArrowheads="1"/>
              </p:cNvSpPr>
              <p:nvPr/>
            </p:nvSpPr>
            <p:spPr bwMode="auto">
              <a:xfrm>
                <a:off x="1557"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56" name="Group 24">
              <a:extLst>
                <a:ext uri="{FF2B5EF4-FFF2-40B4-BE49-F238E27FC236}">
                  <a16:creationId xmlns:a16="http://schemas.microsoft.com/office/drawing/2014/main" id="{A8497BEA-C8DA-23AC-E7AF-A8A1AD26F274}"/>
                </a:ext>
              </a:extLst>
            </p:cNvPr>
            <p:cNvGrpSpPr>
              <a:grpSpLocks/>
            </p:cNvGrpSpPr>
            <p:nvPr/>
          </p:nvGrpSpPr>
          <p:grpSpPr bwMode="auto">
            <a:xfrm>
              <a:off x="1744" y="1941"/>
              <a:ext cx="390" cy="1995"/>
              <a:chOff x="1744" y="1941"/>
              <a:chExt cx="390" cy="1995"/>
            </a:xfrm>
          </p:grpSpPr>
          <p:sp>
            <p:nvSpPr>
              <p:cNvPr id="69657" name="Rectangle 25">
                <a:extLst>
                  <a:ext uri="{FF2B5EF4-FFF2-40B4-BE49-F238E27FC236}">
                    <a16:creationId xmlns:a16="http://schemas.microsoft.com/office/drawing/2014/main" id="{F2397960-60B2-C467-44A4-40F28D0AA9CA}"/>
                  </a:ext>
                </a:extLst>
              </p:cNvPr>
              <p:cNvSpPr>
                <a:spLocks noChangeArrowheads="1"/>
              </p:cNvSpPr>
              <p:nvPr/>
            </p:nvSpPr>
            <p:spPr bwMode="auto">
              <a:xfrm>
                <a:off x="1744"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58" name="Rectangle 26">
                <a:extLst>
                  <a:ext uri="{FF2B5EF4-FFF2-40B4-BE49-F238E27FC236}">
                    <a16:creationId xmlns:a16="http://schemas.microsoft.com/office/drawing/2014/main" id="{6436DE9E-120C-6284-1EF0-0E08F7E14B50}"/>
                  </a:ext>
                </a:extLst>
              </p:cNvPr>
              <p:cNvSpPr>
                <a:spLocks noChangeArrowheads="1"/>
              </p:cNvSpPr>
              <p:nvPr/>
            </p:nvSpPr>
            <p:spPr bwMode="auto">
              <a:xfrm>
                <a:off x="1941"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69659" name="Group 27">
              <a:extLst>
                <a:ext uri="{FF2B5EF4-FFF2-40B4-BE49-F238E27FC236}">
                  <a16:creationId xmlns:a16="http://schemas.microsoft.com/office/drawing/2014/main" id="{4CB342BC-4D03-0BA8-7FB2-F4F2B6FBD2CC}"/>
                </a:ext>
              </a:extLst>
            </p:cNvPr>
            <p:cNvGrpSpPr>
              <a:grpSpLocks/>
            </p:cNvGrpSpPr>
            <p:nvPr/>
          </p:nvGrpSpPr>
          <p:grpSpPr bwMode="auto">
            <a:xfrm>
              <a:off x="2128" y="1941"/>
              <a:ext cx="390" cy="1995"/>
              <a:chOff x="2128" y="1941"/>
              <a:chExt cx="390" cy="1995"/>
            </a:xfrm>
          </p:grpSpPr>
          <p:sp>
            <p:nvSpPr>
              <p:cNvPr id="69660" name="Rectangle 28">
                <a:extLst>
                  <a:ext uri="{FF2B5EF4-FFF2-40B4-BE49-F238E27FC236}">
                    <a16:creationId xmlns:a16="http://schemas.microsoft.com/office/drawing/2014/main" id="{23244A61-2232-BE60-D955-48DA57FD238D}"/>
                  </a:ext>
                </a:extLst>
              </p:cNvPr>
              <p:cNvSpPr>
                <a:spLocks noChangeArrowheads="1"/>
              </p:cNvSpPr>
              <p:nvPr/>
            </p:nvSpPr>
            <p:spPr bwMode="auto">
              <a:xfrm>
                <a:off x="2128"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61" name="Rectangle 29">
                <a:extLst>
                  <a:ext uri="{FF2B5EF4-FFF2-40B4-BE49-F238E27FC236}">
                    <a16:creationId xmlns:a16="http://schemas.microsoft.com/office/drawing/2014/main" id="{EB6DACC6-7733-058C-ED87-95CF8A5FFBF1}"/>
                  </a:ext>
                </a:extLst>
              </p:cNvPr>
              <p:cNvSpPr>
                <a:spLocks noChangeArrowheads="1"/>
              </p:cNvSpPr>
              <p:nvPr/>
            </p:nvSpPr>
            <p:spPr bwMode="auto">
              <a:xfrm>
                <a:off x="2325"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69662" name="Group 30">
            <a:extLst>
              <a:ext uri="{FF2B5EF4-FFF2-40B4-BE49-F238E27FC236}">
                <a16:creationId xmlns:a16="http://schemas.microsoft.com/office/drawing/2014/main" id="{81920B67-5080-1848-1399-7E7CB671A6BA}"/>
              </a:ext>
            </a:extLst>
          </p:cNvPr>
          <p:cNvGrpSpPr>
            <a:grpSpLocks/>
          </p:cNvGrpSpPr>
          <p:nvPr/>
        </p:nvGrpSpPr>
        <p:grpSpPr bwMode="auto">
          <a:xfrm>
            <a:off x="4044950" y="3206750"/>
            <a:ext cx="215900" cy="2959100"/>
            <a:chOff x="2548" y="2020"/>
            <a:chExt cx="136" cy="1864"/>
          </a:xfrm>
        </p:grpSpPr>
        <p:sp>
          <p:nvSpPr>
            <p:cNvPr id="69663" name="Rectangle 31">
              <a:extLst>
                <a:ext uri="{FF2B5EF4-FFF2-40B4-BE49-F238E27FC236}">
                  <a16:creationId xmlns:a16="http://schemas.microsoft.com/office/drawing/2014/main" id="{D2DBDDD7-DEE5-8E67-FDD8-B211426DC511}"/>
                </a:ext>
              </a:extLst>
            </p:cNvPr>
            <p:cNvSpPr>
              <a:spLocks noChangeArrowheads="1"/>
            </p:cNvSpPr>
            <p:nvPr/>
          </p:nvSpPr>
          <p:spPr bwMode="auto">
            <a:xfrm>
              <a:off x="2548" y="2020"/>
              <a:ext cx="136" cy="3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9664" name="Rectangle 32">
              <a:extLst>
                <a:ext uri="{FF2B5EF4-FFF2-40B4-BE49-F238E27FC236}">
                  <a16:creationId xmlns:a16="http://schemas.microsoft.com/office/drawing/2014/main" id="{47649CC6-7BFF-358F-5396-50585F1A9F5D}"/>
                </a:ext>
              </a:extLst>
            </p:cNvPr>
            <p:cNvSpPr>
              <a:spLocks noChangeArrowheads="1"/>
            </p:cNvSpPr>
            <p:nvPr/>
          </p:nvSpPr>
          <p:spPr bwMode="auto">
            <a:xfrm>
              <a:off x="2548" y="3508"/>
              <a:ext cx="136" cy="37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69665" name="Rectangle 33">
            <a:extLst>
              <a:ext uri="{FF2B5EF4-FFF2-40B4-BE49-F238E27FC236}">
                <a16:creationId xmlns:a16="http://schemas.microsoft.com/office/drawing/2014/main" id="{F2E5A3AF-D187-E38D-EC0E-BB940FC425D3}"/>
              </a:ext>
            </a:extLst>
          </p:cNvPr>
          <p:cNvSpPr>
            <a:spLocks noChangeArrowheads="1"/>
          </p:cNvSpPr>
          <p:nvPr/>
        </p:nvSpPr>
        <p:spPr bwMode="auto">
          <a:xfrm>
            <a:off x="4557713" y="2347913"/>
            <a:ext cx="4397375"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solidFill>
                  <a:srgbClr val="00279F"/>
                </a:solidFill>
              </a:rPr>
              <a:t>If the aperture is large  </a:t>
            </a:r>
          </a:p>
          <a:p>
            <a:r>
              <a:rPr lang="en-US" altLang="en-US" b="1">
                <a:solidFill>
                  <a:srgbClr val="00279F"/>
                </a:solidFill>
              </a:rPr>
              <a:t>compared to the wavelength you</a:t>
            </a:r>
          </a:p>
          <a:p>
            <a:r>
              <a:rPr lang="en-US" altLang="en-US" b="1">
                <a:solidFill>
                  <a:srgbClr val="00279F"/>
                </a:solidFill>
              </a:rPr>
              <a:t>would expect  this....</a:t>
            </a:r>
          </a:p>
        </p:txBody>
      </p:sp>
      <p:sp>
        <p:nvSpPr>
          <p:cNvPr id="69666" name="Line 34">
            <a:extLst>
              <a:ext uri="{FF2B5EF4-FFF2-40B4-BE49-F238E27FC236}">
                <a16:creationId xmlns:a16="http://schemas.microsoft.com/office/drawing/2014/main" id="{8AE6D63C-2345-1E11-3BFA-D82C88FC2B3C}"/>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7" name="Text Box 35">
            <a:extLst>
              <a:ext uri="{FF2B5EF4-FFF2-40B4-BE49-F238E27FC236}">
                <a16:creationId xmlns:a16="http://schemas.microsoft.com/office/drawing/2014/main" id="{DF903791-5208-B2D0-546B-3DD92686CB45}"/>
              </a:ext>
            </a:extLst>
          </p:cNvPr>
          <p:cNvSpPr txBox="1">
            <a:spLocks noChangeArrowheads="1"/>
          </p:cNvSpPr>
          <p:nvPr/>
        </p:nvSpPr>
        <p:spPr bwMode="auto">
          <a:xfrm>
            <a:off x="4708525" y="5908675"/>
            <a:ext cx="29448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279F"/>
                </a:solidFill>
              </a:rPr>
              <a:t>…Light propagating </a:t>
            </a:r>
          </a:p>
          <a:p>
            <a:r>
              <a:rPr lang="en-US" altLang="en-US" b="1">
                <a:solidFill>
                  <a:srgbClr val="00279F"/>
                </a:solidFill>
              </a:rPr>
              <a:t>in a straight path.</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DB49E59-FDBC-80AA-52D2-D253B21E7B61}"/>
              </a:ext>
            </a:extLst>
          </p:cNvPr>
          <p:cNvSpPr>
            <a:spLocks noGrp="1" noChangeArrowheads="1"/>
          </p:cNvSpPr>
          <p:nvPr>
            <p:ph type="ctrTitle"/>
          </p:nvPr>
        </p:nvSpPr>
        <p:spPr>
          <a:xfrm>
            <a:off x="685800" y="152400"/>
            <a:ext cx="7772400" cy="838200"/>
          </a:xfrm>
          <a:noFill/>
          <a:ln/>
        </p:spPr>
        <p:txBody>
          <a:bodyPr anchor="ctr"/>
          <a:lstStyle/>
          <a:p>
            <a:r>
              <a:rPr lang="en-US" altLang="en-US" sz="4400"/>
              <a:t> </a:t>
            </a:r>
          </a:p>
        </p:txBody>
      </p:sp>
      <p:sp>
        <p:nvSpPr>
          <p:cNvPr id="70659" name="Rectangle 3">
            <a:extLst>
              <a:ext uri="{FF2B5EF4-FFF2-40B4-BE49-F238E27FC236}">
                <a16:creationId xmlns:a16="http://schemas.microsoft.com/office/drawing/2014/main" id="{9C2EE823-BEB4-68DE-CA14-489EFAA7AAFE}"/>
              </a:ext>
            </a:extLst>
          </p:cNvPr>
          <p:cNvSpPr>
            <a:spLocks noChangeArrowheads="1"/>
          </p:cNvSpPr>
          <p:nvPr/>
        </p:nvSpPr>
        <p:spPr bwMode="auto">
          <a:xfrm>
            <a:off x="366713" y="1419225"/>
            <a:ext cx="4965700"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b="1"/>
              <a:t>If the aperture is </a:t>
            </a:r>
            <a:r>
              <a:rPr lang="en-US" altLang="en-US" b="1">
                <a:solidFill>
                  <a:srgbClr val="00279F"/>
                </a:solidFill>
              </a:rPr>
              <a:t>small</a:t>
            </a:r>
            <a:r>
              <a:rPr lang="en-US" altLang="en-US" b="1"/>
              <a:t> </a:t>
            </a:r>
          </a:p>
          <a:p>
            <a:r>
              <a:rPr lang="en-US" altLang="en-US" b="1"/>
              <a:t>compared to the wavelength</a:t>
            </a:r>
          </a:p>
          <a:p>
            <a:r>
              <a:rPr lang="en-US" altLang="en-US" b="1"/>
              <a:t>would  you expect  this?</a:t>
            </a:r>
          </a:p>
        </p:txBody>
      </p:sp>
      <p:grpSp>
        <p:nvGrpSpPr>
          <p:cNvPr id="70660" name="Group 4">
            <a:extLst>
              <a:ext uri="{FF2B5EF4-FFF2-40B4-BE49-F238E27FC236}">
                <a16:creationId xmlns:a16="http://schemas.microsoft.com/office/drawing/2014/main" id="{F4FC8AC3-2218-A06A-FAE1-EA89251E7301}"/>
              </a:ext>
            </a:extLst>
          </p:cNvPr>
          <p:cNvGrpSpPr>
            <a:grpSpLocks/>
          </p:cNvGrpSpPr>
          <p:nvPr/>
        </p:nvGrpSpPr>
        <p:grpSpPr bwMode="auto">
          <a:xfrm>
            <a:off x="1549400" y="3081338"/>
            <a:ext cx="2447925" cy="3167062"/>
            <a:chOff x="976" y="1941"/>
            <a:chExt cx="1542" cy="1995"/>
          </a:xfrm>
        </p:grpSpPr>
        <p:grpSp>
          <p:nvGrpSpPr>
            <p:cNvPr id="70661" name="Group 5">
              <a:extLst>
                <a:ext uri="{FF2B5EF4-FFF2-40B4-BE49-F238E27FC236}">
                  <a16:creationId xmlns:a16="http://schemas.microsoft.com/office/drawing/2014/main" id="{C312FF4E-7B34-795F-8C3E-FE253009F9B0}"/>
                </a:ext>
              </a:extLst>
            </p:cNvPr>
            <p:cNvGrpSpPr>
              <a:grpSpLocks/>
            </p:cNvGrpSpPr>
            <p:nvPr/>
          </p:nvGrpSpPr>
          <p:grpSpPr bwMode="auto">
            <a:xfrm>
              <a:off x="976" y="1941"/>
              <a:ext cx="390" cy="1995"/>
              <a:chOff x="976" y="1941"/>
              <a:chExt cx="390" cy="1995"/>
            </a:xfrm>
          </p:grpSpPr>
          <p:sp>
            <p:nvSpPr>
              <p:cNvPr id="70662" name="Rectangle 6">
                <a:extLst>
                  <a:ext uri="{FF2B5EF4-FFF2-40B4-BE49-F238E27FC236}">
                    <a16:creationId xmlns:a16="http://schemas.microsoft.com/office/drawing/2014/main" id="{A77286B5-9B8E-184D-F6FA-05D09EE0BF2A}"/>
                  </a:ext>
                </a:extLst>
              </p:cNvPr>
              <p:cNvSpPr>
                <a:spLocks noChangeArrowheads="1"/>
              </p:cNvSpPr>
              <p:nvPr/>
            </p:nvSpPr>
            <p:spPr bwMode="auto">
              <a:xfrm>
                <a:off x="976"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63" name="Rectangle 7">
                <a:extLst>
                  <a:ext uri="{FF2B5EF4-FFF2-40B4-BE49-F238E27FC236}">
                    <a16:creationId xmlns:a16="http://schemas.microsoft.com/office/drawing/2014/main" id="{509FE6F8-6305-69ED-0A90-CD56CA84711D}"/>
                  </a:ext>
                </a:extLst>
              </p:cNvPr>
              <p:cNvSpPr>
                <a:spLocks noChangeArrowheads="1"/>
              </p:cNvSpPr>
              <p:nvPr/>
            </p:nvSpPr>
            <p:spPr bwMode="auto">
              <a:xfrm>
                <a:off x="1173"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64" name="Group 8">
              <a:extLst>
                <a:ext uri="{FF2B5EF4-FFF2-40B4-BE49-F238E27FC236}">
                  <a16:creationId xmlns:a16="http://schemas.microsoft.com/office/drawing/2014/main" id="{285E4BFF-F060-68F2-5010-7845BDE4A83A}"/>
                </a:ext>
              </a:extLst>
            </p:cNvPr>
            <p:cNvGrpSpPr>
              <a:grpSpLocks/>
            </p:cNvGrpSpPr>
            <p:nvPr/>
          </p:nvGrpSpPr>
          <p:grpSpPr bwMode="auto">
            <a:xfrm>
              <a:off x="1360" y="1941"/>
              <a:ext cx="390" cy="1995"/>
              <a:chOff x="1360" y="1941"/>
              <a:chExt cx="390" cy="1995"/>
            </a:xfrm>
          </p:grpSpPr>
          <p:sp>
            <p:nvSpPr>
              <p:cNvPr id="70665" name="Rectangle 9">
                <a:extLst>
                  <a:ext uri="{FF2B5EF4-FFF2-40B4-BE49-F238E27FC236}">
                    <a16:creationId xmlns:a16="http://schemas.microsoft.com/office/drawing/2014/main" id="{EC4D2675-A218-CE32-641D-3B0AB2637490}"/>
                  </a:ext>
                </a:extLst>
              </p:cNvPr>
              <p:cNvSpPr>
                <a:spLocks noChangeArrowheads="1"/>
              </p:cNvSpPr>
              <p:nvPr/>
            </p:nvSpPr>
            <p:spPr bwMode="auto">
              <a:xfrm>
                <a:off x="1360"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66" name="Rectangle 10">
                <a:extLst>
                  <a:ext uri="{FF2B5EF4-FFF2-40B4-BE49-F238E27FC236}">
                    <a16:creationId xmlns:a16="http://schemas.microsoft.com/office/drawing/2014/main" id="{AAEF1580-77DC-5682-A6A2-1D5C29DB5A21}"/>
                  </a:ext>
                </a:extLst>
              </p:cNvPr>
              <p:cNvSpPr>
                <a:spLocks noChangeArrowheads="1"/>
              </p:cNvSpPr>
              <p:nvPr/>
            </p:nvSpPr>
            <p:spPr bwMode="auto">
              <a:xfrm>
                <a:off x="1557"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67" name="Group 11">
              <a:extLst>
                <a:ext uri="{FF2B5EF4-FFF2-40B4-BE49-F238E27FC236}">
                  <a16:creationId xmlns:a16="http://schemas.microsoft.com/office/drawing/2014/main" id="{B4AC875B-0A6E-2210-5B5E-C95859A8B89B}"/>
                </a:ext>
              </a:extLst>
            </p:cNvPr>
            <p:cNvGrpSpPr>
              <a:grpSpLocks/>
            </p:cNvGrpSpPr>
            <p:nvPr/>
          </p:nvGrpSpPr>
          <p:grpSpPr bwMode="auto">
            <a:xfrm>
              <a:off x="1744" y="1941"/>
              <a:ext cx="390" cy="1995"/>
              <a:chOff x="1744" y="1941"/>
              <a:chExt cx="390" cy="1995"/>
            </a:xfrm>
          </p:grpSpPr>
          <p:sp>
            <p:nvSpPr>
              <p:cNvPr id="70668" name="Rectangle 12">
                <a:extLst>
                  <a:ext uri="{FF2B5EF4-FFF2-40B4-BE49-F238E27FC236}">
                    <a16:creationId xmlns:a16="http://schemas.microsoft.com/office/drawing/2014/main" id="{EDB7EC2B-8997-E6A9-F216-E2EE057A8890}"/>
                  </a:ext>
                </a:extLst>
              </p:cNvPr>
              <p:cNvSpPr>
                <a:spLocks noChangeArrowheads="1"/>
              </p:cNvSpPr>
              <p:nvPr/>
            </p:nvSpPr>
            <p:spPr bwMode="auto">
              <a:xfrm>
                <a:off x="1744"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69" name="Rectangle 13">
                <a:extLst>
                  <a:ext uri="{FF2B5EF4-FFF2-40B4-BE49-F238E27FC236}">
                    <a16:creationId xmlns:a16="http://schemas.microsoft.com/office/drawing/2014/main" id="{E68E3261-65B3-E9F7-F2D8-FE9DAF2A9EB1}"/>
                  </a:ext>
                </a:extLst>
              </p:cNvPr>
              <p:cNvSpPr>
                <a:spLocks noChangeArrowheads="1"/>
              </p:cNvSpPr>
              <p:nvPr/>
            </p:nvSpPr>
            <p:spPr bwMode="auto">
              <a:xfrm>
                <a:off x="1941"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70" name="Group 14">
              <a:extLst>
                <a:ext uri="{FF2B5EF4-FFF2-40B4-BE49-F238E27FC236}">
                  <a16:creationId xmlns:a16="http://schemas.microsoft.com/office/drawing/2014/main" id="{EA096A06-AD09-E266-8B16-B2CBFC6107B9}"/>
                </a:ext>
              </a:extLst>
            </p:cNvPr>
            <p:cNvGrpSpPr>
              <a:grpSpLocks/>
            </p:cNvGrpSpPr>
            <p:nvPr/>
          </p:nvGrpSpPr>
          <p:grpSpPr bwMode="auto">
            <a:xfrm>
              <a:off x="2128" y="1941"/>
              <a:ext cx="390" cy="1995"/>
              <a:chOff x="2128" y="1941"/>
              <a:chExt cx="390" cy="1995"/>
            </a:xfrm>
          </p:grpSpPr>
          <p:sp>
            <p:nvSpPr>
              <p:cNvPr id="70671" name="Rectangle 15">
                <a:extLst>
                  <a:ext uri="{FF2B5EF4-FFF2-40B4-BE49-F238E27FC236}">
                    <a16:creationId xmlns:a16="http://schemas.microsoft.com/office/drawing/2014/main" id="{317836C8-7F70-E67C-B368-472394505C32}"/>
                  </a:ext>
                </a:extLst>
              </p:cNvPr>
              <p:cNvSpPr>
                <a:spLocks noChangeArrowheads="1"/>
              </p:cNvSpPr>
              <p:nvPr/>
            </p:nvSpPr>
            <p:spPr bwMode="auto">
              <a:xfrm>
                <a:off x="2128" y="194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72" name="Rectangle 16">
                <a:extLst>
                  <a:ext uri="{FF2B5EF4-FFF2-40B4-BE49-F238E27FC236}">
                    <a16:creationId xmlns:a16="http://schemas.microsoft.com/office/drawing/2014/main" id="{4A6D321E-1898-1B68-725E-9D42E6BF5298}"/>
                  </a:ext>
                </a:extLst>
              </p:cNvPr>
              <p:cNvSpPr>
                <a:spLocks noChangeArrowheads="1"/>
              </p:cNvSpPr>
              <p:nvPr/>
            </p:nvSpPr>
            <p:spPr bwMode="auto">
              <a:xfrm>
                <a:off x="2325" y="195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0673" name="Rectangle 17">
            <a:extLst>
              <a:ext uri="{FF2B5EF4-FFF2-40B4-BE49-F238E27FC236}">
                <a16:creationId xmlns:a16="http://schemas.microsoft.com/office/drawing/2014/main" id="{2DDE55B8-9671-DD63-1635-C33980B28B5C}"/>
              </a:ext>
            </a:extLst>
          </p:cNvPr>
          <p:cNvSpPr>
            <a:spLocks noChangeArrowheads="1"/>
          </p:cNvSpPr>
          <p:nvPr/>
        </p:nvSpPr>
        <p:spPr bwMode="auto">
          <a:xfrm>
            <a:off x="4044950" y="3206750"/>
            <a:ext cx="215900" cy="13589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74" name="Rectangle 18">
            <a:extLst>
              <a:ext uri="{FF2B5EF4-FFF2-40B4-BE49-F238E27FC236}">
                <a16:creationId xmlns:a16="http://schemas.microsoft.com/office/drawing/2014/main" id="{2F5A59FD-7C98-74FE-0523-305FC319AF01}"/>
              </a:ext>
            </a:extLst>
          </p:cNvPr>
          <p:cNvSpPr>
            <a:spLocks noChangeArrowheads="1"/>
          </p:cNvSpPr>
          <p:nvPr/>
        </p:nvSpPr>
        <p:spPr bwMode="auto">
          <a:xfrm>
            <a:off x="4044950" y="4730750"/>
            <a:ext cx="215900" cy="14351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0675" name="Group 19">
            <a:extLst>
              <a:ext uri="{FF2B5EF4-FFF2-40B4-BE49-F238E27FC236}">
                <a16:creationId xmlns:a16="http://schemas.microsoft.com/office/drawing/2014/main" id="{BD9BB06E-AE73-4FC5-3587-ED7784D0CE67}"/>
              </a:ext>
            </a:extLst>
          </p:cNvPr>
          <p:cNvGrpSpPr>
            <a:grpSpLocks/>
          </p:cNvGrpSpPr>
          <p:nvPr/>
        </p:nvGrpSpPr>
        <p:grpSpPr bwMode="auto">
          <a:xfrm>
            <a:off x="4064000" y="4572000"/>
            <a:ext cx="2447925" cy="152400"/>
            <a:chOff x="2560" y="2880"/>
            <a:chExt cx="1542" cy="96"/>
          </a:xfrm>
        </p:grpSpPr>
        <p:grpSp>
          <p:nvGrpSpPr>
            <p:cNvPr id="70676" name="Group 20">
              <a:extLst>
                <a:ext uri="{FF2B5EF4-FFF2-40B4-BE49-F238E27FC236}">
                  <a16:creationId xmlns:a16="http://schemas.microsoft.com/office/drawing/2014/main" id="{E3BD7D10-5D26-94CB-C3BF-31803A732FDE}"/>
                </a:ext>
              </a:extLst>
            </p:cNvPr>
            <p:cNvGrpSpPr>
              <a:grpSpLocks/>
            </p:cNvGrpSpPr>
            <p:nvPr/>
          </p:nvGrpSpPr>
          <p:grpSpPr bwMode="auto">
            <a:xfrm>
              <a:off x="2560" y="2880"/>
              <a:ext cx="390" cy="96"/>
              <a:chOff x="2560" y="2880"/>
              <a:chExt cx="390" cy="96"/>
            </a:xfrm>
          </p:grpSpPr>
          <p:sp>
            <p:nvSpPr>
              <p:cNvPr id="70677" name="Rectangle 21">
                <a:extLst>
                  <a:ext uri="{FF2B5EF4-FFF2-40B4-BE49-F238E27FC236}">
                    <a16:creationId xmlns:a16="http://schemas.microsoft.com/office/drawing/2014/main" id="{A307A92F-F32C-A30E-7117-B775907C1B3A}"/>
                  </a:ext>
                </a:extLst>
              </p:cNvPr>
              <p:cNvSpPr>
                <a:spLocks noChangeArrowheads="1"/>
              </p:cNvSpPr>
              <p:nvPr/>
            </p:nvSpPr>
            <p:spPr bwMode="auto">
              <a:xfrm>
                <a:off x="2560" y="2880"/>
                <a:ext cx="193" cy="95"/>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78" name="Rectangle 22">
                <a:extLst>
                  <a:ext uri="{FF2B5EF4-FFF2-40B4-BE49-F238E27FC236}">
                    <a16:creationId xmlns:a16="http://schemas.microsoft.com/office/drawing/2014/main" id="{92F7B2AA-D7C6-ECC0-8045-FCA4E3B52101}"/>
                  </a:ext>
                </a:extLst>
              </p:cNvPr>
              <p:cNvSpPr>
                <a:spLocks noChangeArrowheads="1"/>
              </p:cNvSpPr>
              <p:nvPr/>
            </p:nvSpPr>
            <p:spPr bwMode="auto">
              <a:xfrm>
                <a:off x="2757" y="2881"/>
                <a:ext cx="193" cy="95"/>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79" name="Group 23">
              <a:extLst>
                <a:ext uri="{FF2B5EF4-FFF2-40B4-BE49-F238E27FC236}">
                  <a16:creationId xmlns:a16="http://schemas.microsoft.com/office/drawing/2014/main" id="{569FD19C-F1BC-B925-25B2-D65BA76B806F}"/>
                </a:ext>
              </a:extLst>
            </p:cNvPr>
            <p:cNvGrpSpPr>
              <a:grpSpLocks/>
            </p:cNvGrpSpPr>
            <p:nvPr/>
          </p:nvGrpSpPr>
          <p:grpSpPr bwMode="auto">
            <a:xfrm>
              <a:off x="2944" y="2880"/>
              <a:ext cx="390" cy="96"/>
              <a:chOff x="2944" y="2880"/>
              <a:chExt cx="390" cy="96"/>
            </a:xfrm>
          </p:grpSpPr>
          <p:sp>
            <p:nvSpPr>
              <p:cNvPr id="70680" name="Rectangle 24">
                <a:extLst>
                  <a:ext uri="{FF2B5EF4-FFF2-40B4-BE49-F238E27FC236}">
                    <a16:creationId xmlns:a16="http://schemas.microsoft.com/office/drawing/2014/main" id="{042D4E8A-13A8-A9CB-F4B7-87D37B65CFE4}"/>
                  </a:ext>
                </a:extLst>
              </p:cNvPr>
              <p:cNvSpPr>
                <a:spLocks noChangeArrowheads="1"/>
              </p:cNvSpPr>
              <p:nvPr/>
            </p:nvSpPr>
            <p:spPr bwMode="auto">
              <a:xfrm>
                <a:off x="2944" y="2880"/>
                <a:ext cx="193" cy="95"/>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81" name="Rectangle 25">
                <a:extLst>
                  <a:ext uri="{FF2B5EF4-FFF2-40B4-BE49-F238E27FC236}">
                    <a16:creationId xmlns:a16="http://schemas.microsoft.com/office/drawing/2014/main" id="{295862BC-B79A-CD71-70C9-3BE181A84150}"/>
                  </a:ext>
                </a:extLst>
              </p:cNvPr>
              <p:cNvSpPr>
                <a:spLocks noChangeArrowheads="1"/>
              </p:cNvSpPr>
              <p:nvPr/>
            </p:nvSpPr>
            <p:spPr bwMode="auto">
              <a:xfrm>
                <a:off x="3141" y="2881"/>
                <a:ext cx="193" cy="95"/>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82" name="Group 26">
              <a:extLst>
                <a:ext uri="{FF2B5EF4-FFF2-40B4-BE49-F238E27FC236}">
                  <a16:creationId xmlns:a16="http://schemas.microsoft.com/office/drawing/2014/main" id="{16F22A9E-7065-82ED-8B3F-1639CF2EB484}"/>
                </a:ext>
              </a:extLst>
            </p:cNvPr>
            <p:cNvGrpSpPr>
              <a:grpSpLocks/>
            </p:cNvGrpSpPr>
            <p:nvPr/>
          </p:nvGrpSpPr>
          <p:grpSpPr bwMode="auto">
            <a:xfrm>
              <a:off x="3328" y="2880"/>
              <a:ext cx="390" cy="96"/>
              <a:chOff x="3328" y="2880"/>
              <a:chExt cx="390" cy="96"/>
            </a:xfrm>
          </p:grpSpPr>
          <p:sp>
            <p:nvSpPr>
              <p:cNvPr id="70683" name="Rectangle 27">
                <a:extLst>
                  <a:ext uri="{FF2B5EF4-FFF2-40B4-BE49-F238E27FC236}">
                    <a16:creationId xmlns:a16="http://schemas.microsoft.com/office/drawing/2014/main" id="{437C5A13-F492-C451-731E-4C7FB03C33F2}"/>
                  </a:ext>
                </a:extLst>
              </p:cNvPr>
              <p:cNvSpPr>
                <a:spLocks noChangeArrowheads="1"/>
              </p:cNvSpPr>
              <p:nvPr/>
            </p:nvSpPr>
            <p:spPr bwMode="auto">
              <a:xfrm>
                <a:off x="3328" y="2880"/>
                <a:ext cx="193" cy="95"/>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84" name="Rectangle 28">
                <a:extLst>
                  <a:ext uri="{FF2B5EF4-FFF2-40B4-BE49-F238E27FC236}">
                    <a16:creationId xmlns:a16="http://schemas.microsoft.com/office/drawing/2014/main" id="{08E23965-BBC9-DCCE-98C6-539B4955F264}"/>
                  </a:ext>
                </a:extLst>
              </p:cNvPr>
              <p:cNvSpPr>
                <a:spLocks noChangeArrowheads="1"/>
              </p:cNvSpPr>
              <p:nvPr/>
            </p:nvSpPr>
            <p:spPr bwMode="auto">
              <a:xfrm>
                <a:off x="3525" y="2881"/>
                <a:ext cx="193" cy="95"/>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0685" name="Group 29">
              <a:extLst>
                <a:ext uri="{FF2B5EF4-FFF2-40B4-BE49-F238E27FC236}">
                  <a16:creationId xmlns:a16="http://schemas.microsoft.com/office/drawing/2014/main" id="{35A274A1-468F-0FDC-4377-7D1D963E08CB}"/>
                </a:ext>
              </a:extLst>
            </p:cNvPr>
            <p:cNvGrpSpPr>
              <a:grpSpLocks/>
            </p:cNvGrpSpPr>
            <p:nvPr/>
          </p:nvGrpSpPr>
          <p:grpSpPr bwMode="auto">
            <a:xfrm>
              <a:off x="3712" y="2880"/>
              <a:ext cx="390" cy="96"/>
              <a:chOff x="3712" y="2880"/>
              <a:chExt cx="390" cy="96"/>
            </a:xfrm>
          </p:grpSpPr>
          <p:sp>
            <p:nvSpPr>
              <p:cNvPr id="70686" name="Rectangle 30">
                <a:extLst>
                  <a:ext uri="{FF2B5EF4-FFF2-40B4-BE49-F238E27FC236}">
                    <a16:creationId xmlns:a16="http://schemas.microsoft.com/office/drawing/2014/main" id="{2FE1B783-ABF0-866D-8FAA-A31AA72B7F58}"/>
                  </a:ext>
                </a:extLst>
              </p:cNvPr>
              <p:cNvSpPr>
                <a:spLocks noChangeArrowheads="1"/>
              </p:cNvSpPr>
              <p:nvPr/>
            </p:nvSpPr>
            <p:spPr bwMode="auto">
              <a:xfrm>
                <a:off x="3712" y="2880"/>
                <a:ext cx="193" cy="95"/>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87" name="Rectangle 31">
                <a:extLst>
                  <a:ext uri="{FF2B5EF4-FFF2-40B4-BE49-F238E27FC236}">
                    <a16:creationId xmlns:a16="http://schemas.microsoft.com/office/drawing/2014/main" id="{38CDB1D6-44EA-E749-F58C-54B5D99DFD22}"/>
                  </a:ext>
                </a:extLst>
              </p:cNvPr>
              <p:cNvSpPr>
                <a:spLocks noChangeArrowheads="1"/>
              </p:cNvSpPr>
              <p:nvPr/>
            </p:nvSpPr>
            <p:spPr bwMode="auto">
              <a:xfrm>
                <a:off x="3909" y="2881"/>
                <a:ext cx="193" cy="95"/>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0688" name="Rectangle 32">
            <a:extLst>
              <a:ext uri="{FF2B5EF4-FFF2-40B4-BE49-F238E27FC236}">
                <a16:creationId xmlns:a16="http://schemas.microsoft.com/office/drawing/2014/main" id="{7351F035-02FA-5D51-4A5B-0E2B31C149CD}"/>
              </a:ext>
            </a:extLst>
          </p:cNvPr>
          <p:cNvSpPr>
            <a:spLocks noChangeArrowheads="1"/>
          </p:cNvSpPr>
          <p:nvPr/>
        </p:nvSpPr>
        <p:spPr bwMode="auto">
          <a:xfrm>
            <a:off x="381000" y="157163"/>
            <a:ext cx="5111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a:solidFill>
                  <a:srgbClr val="00B050"/>
                </a:solidFill>
              </a:rPr>
              <a:t>Diffraction</a:t>
            </a:r>
          </a:p>
        </p:txBody>
      </p:sp>
      <p:sp>
        <p:nvSpPr>
          <p:cNvPr id="70689" name="Line 33">
            <a:extLst>
              <a:ext uri="{FF2B5EF4-FFF2-40B4-BE49-F238E27FC236}">
                <a16:creationId xmlns:a16="http://schemas.microsoft.com/office/drawing/2014/main" id="{B1A2C92F-6FD5-E634-B964-62E8C5D308C9}"/>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0" name="Text Box 34">
            <a:extLst>
              <a:ext uri="{FF2B5EF4-FFF2-40B4-BE49-F238E27FC236}">
                <a16:creationId xmlns:a16="http://schemas.microsoft.com/office/drawing/2014/main" id="{7F9301B4-6AEB-93A3-0E79-04E9E1A48BEE}"/>
              </a:ext>
            </a:extLst>
          </p:cNvPr>
          <p:cNvSpPr txBox="1">
            <a:spLocks noChangeArrowheads="1"/>
          </p:cNvSpPr>
          <p:nvPr/>
        </p:nvSpPr>
        <p:spPr bwMode="auto">
          <a:xfrm>
            <a:off x="6537325" y="5680075"/>
            <a:ext cx="1782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279F"/>
                </a:solidFill>
              </a:rPr>
              <a:t>Not really…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a:extLst>
              <a:ext uri="{FF2B5EF4-FFF2-40B4-BE49-F238E27FC236}">
                <a16:creationId xmlns:a16="http://schemas.microsoft.com/office/drawing/2014/main" id="{B8D539D2-AF59-8499-6969-D2CE8DBB55E8}"/>
              </a:ext>
            </a:extLst>
          </p:cNvPr>
          <p:cNvGrpSpPr>
            <a:grpSpLocks/>
          </p:cNvGrpSpPr>
          <p:nvPr/>
        </p:nvGrpSpPr>
        <p:grpSpPr bwMode="auto">
          <a:xfrm>
            <a:off x="3810000" y="3200400"/>
            <a:ext cx="1409700" cy="1600200"/>
            <a:chOff x="2400" y="2016"/>
            <a:chExt cx="888" cy="1008"/>
          </a:xfrm>
        </p:grpSpPr>
        <p:sp>
          <p:nvSpPr>
            <p:cNvPr id="71683" name="Oval 3">
              <a:extLst>
                <a:ext uri="{FF2B5EF4-FFF2-40B4-BE49-F238E27FC236}">
                  <a16:creationId xmlns:a16="http://schemas.microsoft.com/office/drawing/2014/main" id="{1C79F956-B25E-F346-91E0-46158484DD2A}"/>
                </a:ext>
              </a:extLst>
            </p:cNvPr>
            <p:cNvSpPr>
              <a:spLocks noChangeArrowheads="1"/>
            </p:cNvSpPr>
            <p:nvPr/>
          </p:nvSpPr>
          <p:spPr bwMode="auto">
            <a:xfrm>
              <a:off x="2424" y="2064"/>
              <a:ext cx="864" cy="768"/>
            </a:xfrm>
            <a:prstGeom prst="ellipse">
              <a:avLst/>
            </a:prstGeom>
            <a:gradFill rotWithShape="0">
              <a:gsLst>
                <a:gs pos="0">
                  <a:srgbClr val="FC0128"/>
                </a:gs>
                <a:gs pos="100000">
                  <a:srgbClr val="FC0128">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4" name="Oval 4">
              <a:extLst>
                <a:ext uri="{FF2B5EF4-FFF2-40B4-BE49-F238E27FC236}">
                  <a16:creationId xmlns:a16="http://schemas.microsoft.com/office/drawing/2014/main" id="{A5284B99-35AD-55F9-F182-D36047A35DAD}"/>
                </a:ext>
              </a:extLst>
            </p:cNvPr>
            <p:cNvSpPr>
              <a:spLocks noChangeArrowheads="1"/>
            </p:cNvSpPr>
            <p:nvPr/>
          </p:nvSpPr>
          <p:spPr bwMode="auto">
            <a:xfrm>
              <a:off x="2640" y="2256"/>
              <a:ext cx="432" cy="384"/>
            </a:xfrm>
            <a:prstGeom prst="ellipse">
              <a:avLst/>
            </a:prstGeom>
            <a:gradFill rotWithShape="0">
              <a:gsLst>
                <a:gs pos="0">
                  <a:srgbClr val="F76681">
                    <a:gamma/>
                    <a:tint val="0"/>
                    <a:invGamma/>
                  </a:srgbClr>
                </a:gs>
                <a:gs pos="100000">
                  <a:srgbClr val="F76681"/>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5" name="Rectangle 5">
              <a:extLst>
                <a:ext uri="{FF2B5EF4-FFF2-40B4-BE49-F238E27FC236}">
                  <a16:creationId xmlns:a16="http://schemas.microsoft.com/office/drawing/2014/main" id="{7A6CA4B7-C257-B0BF-CCF3-A31788BEC364}"/>
                </a:ext>
              </a:extLst>
            </p:cNvPr>
            <p:cNvSpPr>
              <a:spLocks noChangeArrowheads="1"/>
            </p:cNvSpPr>
            <p:nvPr/>
          </p:nvSpPr>
          <p:spPr bwMode="auto">
            <a:xfrm>
              <a:off x="2400" y="2016"/>
              <a:ext cx="480" cy="10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1686" name="Rectangle 6">
            <a:extLst>
              <a:ext uri="{FF2B5EF4-FFF2-40B4-BE49-F238E27FC236}">
                <a16:creationId xmlns:a16="http://schemas.microsoft.com/office/drawing/2014/main" id="{AD798757-453D-4481-E2AF-65A7406C5FB9}"/>
              </a:ext>
            </a:extLst>
          </p:cNvPr>
          <p:cNvSpPr>
            <a:spLocks noChangeArrowheads="1"/>
          </p:cNvSpPr>
          <p:nvPr/>
        </p:nvSpPr>
        <p:spPr bwMode="auto">
          <a:xfrm>
            <a:off x="4349750" y="2444750"/>
            <a:ext cx="215900" cy="13589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87" name="Rectangle 7">
            <a:extLst>
              <a:ext uri="{FF2B5EF4-FFF2-40B4-BE49-F238E27FC236}">
                <a16:creationId xmlns:a16="http://schemas.microsoft.com/office/drawing/2014/main" id="{E8BA55E5-1AAE-2093-1807-1C4BC988DBC8}"/>
              </a:ext>
            </a:extLst>
          </p:cNvPr>
          <p:cNvSpPr>
            <a:spLocks noChangeArrowheads="1"/>
          </p:cNvSpPr>
          <p:nvPr/>
        </p:nvSpPr>
        <p:spPr bwMode="auto">
          <a:xfrm>
            <a:off x="4349750" y="3968750"/>
            <a:ext cx="215900" cy="14351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1688" name="Group 8">
            <a:extLst>
              <a:ext uri="{FF2B5EF4-FFF2-40B4-BE49-F238E27FC236}">
                <a16:creationId xmlns:a16="http://schemas.microsoft.com/office/drawing/2014/main" id="{2DB534EE-8BFD-87FB-3C97-A44072774ADF}"/>
              </a:ext>
            </a:extLst>
          </p:cNvPr>
          <p:cNvGrpSpPr>
            <a:grpSpLocks/>
          </p:cNvGrpSpPr>
          <p:nvPr/>
        </p:nvGrpSpPr>
        <p:grpSpPr bwMode="auto">
          <a:xfrm>
            <a:off x="1854200" y="2319338"/>
            <a:ext cx="2447925" cy="3167062"/>
            <a:chOff x="1168" y="1461"/>
            <a:chExt cx="1542" cy="1995"/>
          </a:xfrm>
        </p:grpSpPr>
        <p:grpSp>
          <p:nvGrpSpPr>
            <p:cNvPr id="71689" name="Group 9">
              <a:extLst>
                <a:ext uri="{FF2B5EF4-FFF2-40B4-BE49-F238E27FC236}">
                  <a16:creationId xmlns:a16="http://schemas.microsoft.com/office/drawing/2014/main" id="{0755593E-3A50-EE9E-B556-A8B83EFFC660}"/>
                </a:ext>
              </a:extLst>
            </p:cNvPr>
            <p:cNvGrpSpPr>
              <a:grpSpLocks/>
            </p:cNvGrpSpPr>
            <p:nvPr/>
          </p:nvGrpSpPr>
          <p:grpSpPr bwMode="auto">
            <a:xfrm>
              <a:off x="1168" y="1461"/>
              <a:ext cx="390" cy="1995"/>
              <a:chOff x="1168" y="1461"/>
              <a:chExt cx="390" cy="1995"/>
            </a:xfrm>
          </p:grpSpPr>
          <p:sp>
            <p:nvSpPr>
              <p:cNvPr id="71690" name="Rectangle 10">
                <a:extLst>
                  <a:ext uri="{FF2B5EF4-FFF2-40B4-BE49-F238E27FC236}">
                    <a16:creationId xmlns:a16="http://schemas.microsoft.com/office/drawing/2014/main" id="{8C2ADB25-CDC2-3F17-B23C-612B0FB2B65B}"/>
                  </a:ext>
                </a:extLst>
              </p:cNvPr>
              <p:cNvSpPr>
                <a:spLocks noChangeArrowheads="1"/>
              </p:cNvSpPr>
              <p:nvPr/>
            </p:nvSpPr>
            <p:spPr bwMode="auto">
              <a:xfrm>
                <a:off x="1168"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1" name="Rectangle 11">
                <a:extLst>
                  <a:ext uri="{FF2B5EF4-FFF2-40B4-BE49-F238E27FC236}">
                    <a16:creationId xmlns:a16="http://schemas.microsoft.com/office/drawing/2014/main" id="{D15E0D4A-C157-097C-1F1B-EEEDF56799A2}"/>
                  </a:ext>
                </a:extLst>
              </p:cNvPr>
              <p:cNvSpPr>
                <a:spLocks noChangeArrowheads="1"/>
              </p:cNvSpPr>
              <p:nvPr/>
            </p:nvSpPr>
            <p:spPr bwMode="auto">
              <a:xfrm>
                <a:off x="1365"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1692" name="Group 12">
              <a:extLst>
                <a:ext uri="{FF2B5EF4-FFF2-40B4-BE49-F238E27FC236}">
                  <a16:creationId xmlns:a16="http://schemas.microsoft.com/office/drawing/2014/main" id="{6D9AD29C-0CB8-BC42-E826-BDB953CF2970}"/>
                </a:ext>
              </a:extLst>
            </p:cNvPr>
            <p:cNvGrpSpPr>
              <a:grpSpLocks/>
            </p:cNvGrpSpPr>
            <p:nvPr/>
          </p:nvGrpSpPr>
          <p:grpSpPr bwMode="auto">
            <a:xfrm>
              <a:off x="1552" y="1461"/>
              <a:ext cx="390" cy="1995"/>
              <a:chOff x="1552" y="1461"/>
              <a:chExt cx="390" cy="1995"/>
            </a:xfrm>
          </p:grpSpPr>
          <p:sp>
            <p:nvSpPr>
              <p:cNvPr id="71693" name="Rectangle 13">
                <a:extLst>
                  <a:ext uri="{FF2B5EF4-FFF2-40B4-BE49-F238E27FC236}">
                    <a16:creationId xmlns:a16="http://schemas.microsoft.com/office/drawing/2014/main" id="{4A6374D3-06E7-6675-041B-86695236CA18}"/>
                  </a:ext>
                </a:extLst>
              </p:cNvPr>
              <p:cNvSpPr>
                <a:spLocks noChangeArrowheads="1"/>
              </p:cNvSpPr>
              <p:nvPr/>
            </p:nvSpPr>
            <p:spPr bwMode="auto">
              <a:xfrm>
                <a:off x="1552"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4" name="Rectangle 14">
                <a:extLst>
                  <a:ext uri="{FF2B5EF4-FFF2-40B4-BE49-F238E27FC236}">
                    <a16:creationId xmlns:a16="http://schemas.microsoft.com/office/drawing/2014/main" id="{0125B335-DEB5-1ECC-3F4B-3BFB6BF476F0}"/>
                  </a:ext>
                </a:extLst>
              </p:cNvPr>
              <p:cNvSpPr>
                <a:spLocks noChangeArrowheads="1"/>
              </p:cNvSpPr>
              <p:nvPr/>
            </p:nvSpPr>
            <p:spPr bwMode="auto">
              <a:xfrm>
                <a:off x="1749"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1695" name="Group 15">
              <a:extLst>
                <a:ext uri="{FF2B5EF4-FFF2-40B4-BE49-F238E27FC236}">
                  <a16:creationId xmlns:a16="http://schemas.microsoft.com/office/drawing/2014/main" id="{3F60BEF7-554E-A076-06F9-D16886D41085}"/>
                </a:ext>
              </a:extLst>
            </p:cNvPr>
            <p:cNvGrpSpPr>
              <a:grpSpLocks/>
            </p:cNvGrpSpPr>
            <p:nvPr/>
          </p:nvGrpSpPr>
          <p:grpSpPr bwMode="auto">
            <a:xfrm>
              <a:off x="1936" y="1461"/>
              <a:ext cx="390" cy="1995"/>
              <a:chOff x="1936" y="1461"/>
              <a:chExt cx="390" cy="1995"/>
            </a:xfrm>
          </p:grpSpPr>
          <p:sp>
            <p:nvSpPr>
              <p:cNvPr id="71696" name="Rectangle 16">
                <a:extLst>
                  <a:ext uri="{FF2B5EF4-FFF2-40B4-BE49-F238E27FC236}">
                    <a16:creationId xmlns:a16="http://schemas.microsoft.com/office/drawing/2014/main" id="{08FBD8F3-9EC3-15B8-85DA-BA4268D978B8}"/>
                  </a:ext>
                </a:extLst>
              </p:cNvPr>
              <p:cNvSpPr>
                <a:spLocks noChangeArrowheads="1"/>
              </p:cNvSpPr>
              <p:nvPr/>
            </p:nvSpPr>
            <p:spPr bwMode="auto">
              <a:xfrm>
                <a:off x="1936"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697" name="Rectangle 17">
                <a:extLst>
                  <a:ext uri="{FF2B5EF4-FFF2-40B4-BE49-F238E27FC236}">
                    <a16:creationId xmlns:a16="http://schemas.microsoft.com/office/drawing/2014/main" id="{872006A4-F8B4-6C60-2658-9291428EA041}"/>
                  </a:ext>
                </a:extLst>
              </p:cNvPr>
              <p:cNvSpPr>
                <a:spLocks noChangeArrowheads="1"/>
              </p:cNvSpPr>
              <p:nvPr/>
            </p:nvSpPr>
            <p:spPr bwMode="auto">
              <a:xfrm>
                <a:off x="2133"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1698" name="Group 18">
              <a:extLst>
                <a:ext uri="{FF2B5EF4-FFF2-40B4-BE49-F238E27FC236}">
                  <a16:creationId xmlns:a16="http://schemas.microsoft.com/office/drawing/2014/main" id="{A7553AEB-6DB2-7E81-13E7-A46CDDFC9CD3}"/>
                </a:ext>
              </a:extLst>
            </p:cNvPr>
            <p:cNvGrpSpPr>
              <a:grpSpLocks/>
            </p:cNvGrpSpPr>
            <p:nvPr/>
          </p:nvGrpSpPr>
          <p:grpSpPr bwMode="auto">
            <a:xfrm>
              <a:off x="2320" y="1461"/>
              <a:ext cx="390" cy="1995"/>
              <a:chOff x="2320" y="1461"/>
              <a:chExt cx="390" cy="1995"/>
            </a:xfrm>
          </p:grpSpPr>
          <p:sp>
            <p:nvSpPr>
              <p:cNvPr id="71699" name="Rectangle 19">
                <a:extLst>
                  <a:ext uri="{FF2B5EF4-FFF2-40B4-BE49-F238E27FC236}">
                    <a16:creationId xmlns:a16="http://schemas.microsoft.com/office/drawing/2014/main" id="{6434F659-1391-C9D8-B770-23FFC8571157}"/>
                  </a:ext>
                </a:extLst>
              </p:cNvPr>
              <p:cNvSpPr>
                <a:spLocks noChangeArrowheads="1"/>
              </p:cNvSpPr>
              <p:nvPr/>
            </p:nvSpPr>
            <p:spPr bwMode="auto">
              <a:xfrm>
                <a:off x="2320"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1700" name="Rectangle 20">
                <a:extLst>
                  <a:ext uri="{FF2B5EF4-FFF2-40B4-BE49-F238E27FC236}">
                    <a16:creationId xmlns:a16="http://schemas.microsoft.com/office/drawing/2014/main" id="{1E3545EE-10BD-13D0-92F0-D278D8551AD8}"/>
                  </a:ext>
                </a:extLst>
              </p:cNvPr>
              <p:cNvSpPr>
                <a:spLocks noChangeArrowheads="1"/>
              </p:cNvSpPr>
              <p:nvPr/>
            </p:nvSpPr>
            <p:spPr bwMode="auto">
              <a:xfrm>
                <a:off x="2517"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1701" name="Rectangle 21">
            <a:extLst>
              <a:ext uri="{FF2B5EF4-FFF2-40B4-BE49-F238E27FC236}">
                <a16:creationId xmlns:a16="http://schemas.microsoft.com/office/drawing/2014/main" id="{27FA0317-1854-2FFA-1448-C99FFFEEFEA8}"/>
              </a:ext>
            </a:extLst>
          </p:cNvPr>
          <p:cNvSpPr>
            <a:spLocks noChangeArrowheads="1"/>
          </p:cNvSpPr>
          <p:nvPr/>
        </p:nvSpPr>
        <p:spPr bwMode="auto">
          <a:xfrm>
            <a:off x="5700713" y="2195513"/>
            <a:ext cx="2995612"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In fact, what happens</a:t>
            </a:r>
          </a:p>
          <a:p>
            <a:r>
              <a:rPr lang="en-US" altLang="en-US" b="1"/>
              <a:t>is that: </a:t>
            </a:r>
            <a:r>
              <a:rPr lang="en-US" altLang="en-US" b="1">
                <a:solidFill>
                  <a:srgbClr val="FF0000"/>
                </a:solidFill>
              </a:rPr>
              <a:t>a spherical </a:t>
            </a:r>
          </a:p>
          <a:p>
            <a:r>
              <a:rPr lang="en-US" altLang="en-US" b="1">
                <a:solidFill>
                  <a:srgbClr val="FF0000"/>
                </a:solidFill>
              </a:rPr>
              <a:t>wave propagates out </a:t>
            </a:r>
          </a:p>
          <a:p>
            <a:r>
              <a:rPr lang="en-US" altLang="en-US" b="1">
                <a:solidFill>
                  <a:srgbClr val="FF0000"/>
                </a:solidFill>
              </a:rPr>
              <a:t>from the aperture.</a:t>
            </a:r>
          </a:p>
        </p:txBody>
      </p:sp>
      <p:sp>
        <p:nvSpPr>
          <p:cNvPr id="71702" name="Rectangle 22">
            <a:extLst>
              <a:ext uri="{FF2B5EF4-FFF2-40B4-BE49-F238E27FC236}">
                <a16:creationId xmlns:a16="http://schemas.microsoft.com/office/drawing/2014/main" id="{16C238D2-58A4-75E3-2D83-3E7DBE808044}"/>
              </a:ext>
            </a:extLst>
          </p:cNvPr>
          <p:cNvSpPr>
            <a:spLocks noChangeArrowheads="1"/>
          </p:cNvSpPr>
          <p:nvPr/>
        </p:nvSpPr>
        <p:spPr bwMode="auto">
          <a:xfrm>
            <a:off x="5700713" y="4252913"/>
            <a:ext cx="249237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b="1">
                <a:solidFill>
                  <a:schemeClr val="hlink"/>
                </a:solidFill>
              </a:rPr>
              <a:t>All waves behave </a:t>
            </a:r>
          </a:p>
          <a:p>
            <a:pPr algn="ctr"/>
            <a:r>
              <a:rPr lang="en-US" altLang="en-US" b="1">
                <a:solidFill>
                  <a:schemeClr val="hlink"/>
                </a:solidFill>
              </a:rPr>
              <a:t>this way.</a:t>
            </a:r>
          </a:p>
        </p:txBody>
      </p:sp>
      <p:sp>
        <p:nvSpPr>
          <p:cNvPr id="71703" name="Rectangle 23">
            <a:extLst>
              <a:ext uri="{FF2B5EF4-FFF2-40B4-BE49-F238E27FC236}">
                <a16:creationId xmlns:a16="http://schemas.microsoft.com/office/drawing/2014/main" id="{46E7BC9B-B2AE-87AB-09DD-37FC9F71DF9A}"/>
              </a:ext>
            </a:extLst>
          </p:cNvPr>
          <p:cNvSpPr>
            <a:spLocks noChangeArrowheads="1"/>
          </p:cNvSpPr>
          <p:nvPr/>
        </p:nvSpPr>
        <p:spPr bwMode="auto">
          <a:xfrm>
            <a:off x="685800" y="3048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r>
              <a:rPr lang="en-US" altLang="en-US" sz="4400">
                <a:solidFill>
                  <a:srgbClr val="063DE8"/>
                </a:solidFill>
              </a:rPr>
              <a:t> </a:t>
            </a:r>
          </a:p>
        </p:txBody>
      </p:sp>
      <p:sp>
        <p:nvSpPr>
          <p:cNvPr id="71704" name="Rectangle 24">
            <a:extLst>
              <a:ext uri="{FF2B5EF4-FFF2-40B4-BE49-F238E27FC236}">
                <a16:creationId xmlns:a16="http://schemas.microsoft.com/office/drawing/2014/main" id="{89036F34-04CF-4494-7D34-2E98B04BD4D5}"/>
              </a:ext>
            </a:extLst>
          </p:cNvPr>
          <p:cNvSpPr>
            <a:spLocks noChangeArrowheads="1"/>
          </p:cNvSpPr>
          <p:nvPr/>
        </p:nvSpPr>
        <p:spPr bwMode="auto">
          <a:xfrm>
            <a:off x="304800" y="139700"/>
            <a:ext cx="53022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a:solidFill>
                  <a:srgbClr val="00B050"/>
                </a:solidFill>
              </a:rPr>
              <a:t>Diffraction</a:t>
            </a:r>
          </a:p>
        </p:txBody>
      </p:sp>
      <p:sp>
        <p:nvSpPr>
          <p:cNvPr id="71705" name="Line 25">
            <a:extLst>
              <a:ext uri="{FF2B5EF4-FFF2-40B4-BE49-F238E27FC236}">
                <a16:creationId xmlns:a16="http://schemas.microsoft.com/office/drawing/2014/main" id="{98BC721B-2F4C-CCB4-4FA8-7DAE1A4CD8E6}"/>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06" name="Text Box 26">
            <a:extLst>
              <a:ext uri="{FF2B5EF4-FFF2-40B4-BE49-F238E27FC236}">
                <a16:creationId xmlns:a16="http://schemas.microsoft.com/office/drawing/2014/main" id="{C2398363-4528-D9E8-7D16-9B9F5D26A658}"/>
              </a:ext>
            </a:extLst>
          </p:cNvPr>
          <p:cNvSpPr txBox="1">
            <a:spLocks noChangeArrowheads="1"/>
          </p:cNvSpPr>
          <p:nvPr/>
        </p:nvSpPr>
        <p:spPr bwMode="auto">
          <a:xfrm>
            <a:off x="477838" y="5629275"/>
            <a:ext cx="83137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This phenomenon of light spreading in a broad pattern, </a:t>
            </a:r>
          </a:p>
          <a:p>
            <a:r>
              <a:rPr lang="en-US" altLang="en-US" b="1"/>
              <a:t>instead of following a straight path, is called: </a:t>
            </a:r>
            <a:r>
              <a:rPr lang="en-US" altLang="en-US" b="1">
                <a:solidFill>
                  <a:srgbClr val="FF0000"/>
                </a:solidFill>
              </a:rPr>
              <a:t>DIFFRACTION</a:t>
            </a:r>
            <a:r>
              <a:rPr lang="en-US" altLang="en-US" b="1"/>
              <a:t> </a:t>
            </a:r>
          </a:p>
        </p:txBody>
      </p:sp>
      <p:sp>
        <p:nvSpPr>
          <p:cNvPr id="71707" name="Text Box 27">
            <a:extLst>
              <a:ext uri="{FF2B5EF4-FFF2-40B4-BE49-F238E27FC236}">
                <a16:creationId xmlns:a16="http://schemas.microsoft.com/office/drawing/2014/main" id="{753C382E-B406-7EB0-058E-0198B149CBE8}"/>
              </a:ext>
            </a:extLst>
          </p:cNvPr>
          <p:cNvSpPr txBox="1">
            <a:spLocks noChangeArrowheads="1"/>
          </p:cNvSpPr>
          <p:nvPr/>
        </p:nvSpPr>
        <p:spPr bwMode="auto">
          <a:xfrm>
            <a:off x="188913" y="1108075"/>
            <a:ext cx="8607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If the aperture is </a:t>
            </a:r>
            <a:r>
              <a:rPr lang="en-US" altLang="en-US" b="1">
                <a:solidFill>
                  <a:srgbClr val="00279F"/>
                </a:solidFill>
              </a:rPr>
              <a:t>small</a:t>
            </a:r>
            <a:r>
              <a:rPr lang="en-US" altLang="en-US" b="1"/>
              <a:t> compared to the wavelength,</a:t>
            </a:r>
          </a:p>
          <a:p>
            <a:r>
              <a:rPr lang="en-US" altLang="en-US" b="1"/>
              <a:t>would  you expect  the same straight propagation? … Not really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68EE6EB-5CA3-8275-55C8-D7E28ACD7514}"/>
              </a:ext>
            </a:extLst>
          </p:cNvPr>
          <p:cNvSpPr>
            <a:spLocks noChangeArrowheads="1"/>
          </p:cNvSpPr>
          <p:nvPr/>
        </p:nvSpPr>
        <p:spPr bwMode="auto">
          <a:xfrm>
            <a:off x="3816350" y="1911350"/>
            <a:ext cx="215900" cy="13589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707" name="Rectangle 3">
            <a:extLst>
              <a:ext uri="{FF2B5EF4-FFF2-40B4-BE49-F238E27FC236}">
                <a16:creationId xmlns:a16="http://schemas.microsoft.com/office/drawing/2014/main" id="{D8C0C51F-3BD1-19FD-E1A9-207451342655}"/>
              </a:ext>
            </a:extLst>
          </p:cNvPr>
          <p:cNvSpPr>
            <a:spLocks noChangeArrowheads="1"/>
          </p:cNvSpPr>
          <p:nvPr/>
        </p:nvSpPr>
        <p:spPr bwMode="auto">
          <a:xfrm>
            <a:off x="3816350" y="3587750"/>
            <a:ext cx="215900" cy="14351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2708" name="Rectangle 4">
            <a:extLst>
              <a:ext uri="{FF2B5EF4-FFF2-40B4-BE49-F238E27FC236}">
                <a16:creationId xmlns:a16="http://schemas.microsoft.com/office/drawing/2014/main" id="{126128E4-CF61-31E2-7F3D-E0E13DA4D860}"/>
              </a:ext>
            </a:extLst>
          </p:cNvPr>
          <p:cNvSpPr>
            <a:spLocks noChangeArrowheads="1"/>
          </p:cNvSpPr>
          <p:nvPr/>
        </p:nvSpPr>
        <p:spPr bwMode="auto">
          <a:xfrm>
            <a:off x="6858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endParaRPr lang="en-US" altLang="en-US" sz="4400">
              <a:solidFill>
                <a:srgbClr val="063DE8"/>
              </a:solidFill>
            </a:endParaRPr>
          </a:p>
        </p:txBody>
      </p:sp>
      <p:sp>
        <p:nvSpPr>
          <p:cNvPr id="72709" name="Line 5">
            <a:extLst>
              <a:ext uri="{FF2B5EF4-FFF2-40B4-BE49-F238E27FC236}">
                <a16:creationId xmlns:a16="http://schemas.microsoft.com/office/drawing/2014/main" id="{15110653-E13B-46BB-4C67-F05384A346FD}"/>
              </a:ext>
            </a:extLst>
          </p:cNvPr>
          <p:cNvSpPr>
            <a:spLocks noChangeShapeType="1"/>
          </p:cNvSpPr>
          <p:nvPr/>
        </p:nvSpPr>
        <p:spPr bwMode="auto">
          <a:xfrm flipV="1">
            <a:off x="4038600" y="2209800"/>
            <a:ext cx="3352800" cy="1066800"/>
          </a:xfrm>
          <a:prstGeom prst="line">
            <a:avLst/>
          </a:prstGeom>
          <a:noFill/>
          <a:ln w="254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0" name="Line 6">
            <a:extLst>
              <a:ext uri="{FF2B5EF4-FFF2-40B4-BE49-F238E27FC236}">
                <a16:creationId xmlns:a16="http://schemas.microsoft.com/office/drawing/2014/main" id="{144B790E-2153-2D19-7738-240758848205}"/>
              </a:ext>
            </a:extLst>
          </p:cNvPr>
          <p:cNvSpPr>
            <a:spLocks noChangeShapeType="1"/>
          </p:cNvSpPr>
          <p:nvPr/>
        </p:nvSpPr>
        <p:spPr bwMode="auto">
          <a:xfrm>
            <a:off x="4038600" y="3581400"/>
            <a:ext cx="3276600" cy="838200"/>
          </a:xfrm>
          <a:prstGeom prst="line">
            <a:avLst/>
          </a:prstGeom>
          <a:noFill/>
          <a:ln w="254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1" name="Line 7">
            <a:extLst>
              <a:ext uri="{FF2B5EF4-FFF2-40B4-BE49-F238E27FC236}">
                <a16:creationId xmlns:a16="http://schemas.microsoft.com/office/drawing/2014/main" id="{C80542CA-C8BA-80FF-AC7D-87B5AB63463B}"/>
              </a:ext>
            </a:extLst>
          </p:cNvPr>
          <p:cNvSpPr>
            <a:spLocks noChangeShapeType="1"/>
          </p:cNvSpPr>
          <p:nvPr/>
        </p:nvSpPr>
        <p:spPr bwMode="auto">
          <a:xfrm>
            <a:off x="25908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2" name="Line 8">
            <a:extLst>
              <a:ext uri="{FF2B5EF4-FFF2-40B4-BE49-F238E27FC236}">
                <a16:creationId xmlns:a16="http://schemas.microsoft.com/office/drawing/2014/main" id="{C630605D-858A-3E8D-42A1-95451C06E27C}"/>
              </a:ext>
            </a:extLst>
          </p:cNvPr>
          <p:cNvSpPr>
            <a:spLocks noChangeShapeType="1"/>
          </p:cNvSpPr>
          <p:nvPr/>
        </p:nvSpPr>
        <p:spPr bwMode="auto">
          <a:xfrm>
            <a:off x="28956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3" name="Line 9">
            <a:extLst>
              <a:ext uri="{FF2B5EF4-FFF2-40B4-BE49-F238E27FC236}">
                <a16:creationId xmlns:a16="http://schemas.microsoft.com/office/drawing/2014/main" id="{B758999F-3B9F-C571-5E66-D57D00CC12EA}"/>
              </a:ext>
            </a:extLst>
          </p:cNvPr>
          <p:cNvSpPr>
            <a:spLocks noChangeShapeType="1"/>
          </p:cNvSpPr>
          <p:nvPr/>
        </p:nvSpPr>
        <p:spPr bwMode="auto">
          <a:xfrm>
            <a:off x="32004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4" name="Line 10">
            <a:extLst>
              <a:ext uri="{FF2B5EF4-FFF2-40B4-BE49-F238E27FC236}">
                <a16:creationId xmlns:a16="http://schemas.microsoft.com/office/drawing/2014/main" id="{4ADD5347-EE36-1BB3-7BEA-83EFCADA393C}"/>
              </a:ext>
            </a:extLst>
          </p:cNvPr>
          <p:cNvSpPr>
            <a:spLocks noChangeShapeType="1"/>
          </p:cNvSpPr>
          <p:nvPr/>
        </p:nvSpPr>
        <p:spPr bwMode="auto">
          <a:xfrm>
            <a:off x="35052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5" name="Line 11">
            <a:extLst>
              <a:ext uri="{FF2B5EF4-FFF2-40B4-BE49-F238E27FC236}">
                <a16:creationId xmlns:a16="http://schemas.microsoft.com/office/drawing/2014/main" id="{71A65F39-0B8E-7CE9-7BDE-B6452E055ABA}"/>
              </a:ext>
            </a:extLst>
          </p:cNvPr>
          <p:cNvSpPr>
            <a:spLocks noChangeShapeType="1"/>
          </p:cNvSpPr>
          <p:nvPr/>
        </p:nvSpPr>
        <p:spPr bwMode="auto">
          <a:xfrm>
            <a:off x="13716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6" name="Line 12">
            <a:extLst>
              <a:ext uri="{FF2B5EF4-FFF2-40B4-BE49-F238E27FC236}">
                <a16:creationId xmlns:a16="http://schemas.microsoft.com/office/drawing/2014/main" id="{B00DFA1D-E0D7-E0C9-E376-3C204244236F}"/>
              </a:ext>
            </a:extLst>
          </p:cNvPr>
          <p:cNvSpPr>
            <a:spLocks noChangeShapeType="1"/>
          </p:cNvSpPr>
          <p:nvPr/>
        </p:nvSpPr>
        <p:spPr bwMode="auto">
          <a:xfrm>
            <a:off x="16764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7" name="Line 13">
            <a:extLst>
              <a:ext uri="{FF2B5EF4-FFF2-40B4-BE49-F238E27FC236}">
                <a16:creationId xmlns:a16="http://schemas.microsoft.com/office/drawing/2014/main" id="{2B597531-CBED-F17A-CD98-AE3AF687AEC8}"/>
              </a:ext>
            </a:extLst>
          </p:cNvPr>
          <p:cNvSpPr>
            <a:spLocks noChangeShapeType="1"/>
          </p:cNvSpPr>
          <p:nvPr/>
        </p:nvSpPr>
        <p:spPr bwMode="auto">
          <a:xfrm>
            <a:off x="19812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8" name="Line 14">
            <a:extLst>
              <a:ext uri="{FF2B5EF4-FFF2-40B4-BE49-F238E27FC236}">
                <a16:creationId xmlns:a16="http://schemas.microsoft.com/office/drawing/2014/main" id="{91D898BB-A7CB-5890-9488-9AD27F310D76}"/>
              </a:ext>
            </a:extLst>
          </p:cNvPr>
          <p:cNvSpPr>
            <a:spLocks noChangeShapeType="1"/>
          </p:cNvSpPr>
          <p:nvPr/>
        </p:nvSpPr>
        <p:spPr bwMode="auto">
          <a:xfrm>
            <a:off x="2286000" y="2057400"/>
            <a:ext cx="0" cy="2895600"/>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19" name="Arc 15">
            <a:extLst>
              <a:ext uri="{FF2B5EF4-FFF2-40B4-BE49-F238E27FC236}">
                <a16:creationId xmlns:a16="http://schemas.microsoft.com/office/drawing/2014/main" id="{0C22EFD0-3320-38DE-8172-A681D1A9680C}"/>
              </a:ext>
            </a:extLst>
          </p:cNvPr>
          <p:cNvSpPr>
            <a:spLocks/>
          </p:cNvSpPr>
          <p:nvPr/>
        </p:nvSpPr>
        <p:spPr bwMode="auto">
          <a:xfrm rot="360000">
            <a:off x="4876800" y="2973388"/>
            <a:ext cx="152400" cy="838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0" name="Arc 16">
            <a:extLst>
              <a:ext uri="{FF2B5EF4-FFF2-40B4-BE49-F238E27FC236}">
                <a16:creationId xmlns:a16="http://schemas.microsoft.com/office/drawing/2014/main" id="{26530D85-8D26-7C57-D26D-7706CD8C42D8}"/>
              </a:ext>
            </a:extLst>
          </p:cNvPr>
          <p:cNvSpPr>
            <a:spLocks/>
          </p:cNvSpPr>
          <p:nvPr/>
        </p:nvSpPr>
        <p:spPr bwMode="auto">
          <a:xfrm rot="720000">
            <a:off x="5187950" y="2906713"/>
            <a:ext cx="304800" cy="990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1" name="Arc 17">
            <a:extLst>
              <a:ext uri="{FF2B5EF4-FFF2-40B4-BE49-F238E27FC236}">
                <a16:creationId xmlns:a16="http://schemas.microsoft.com/office/drawing/2014/main" id="{126CC150-926C-B0D2-456F-8770D22E200E}"/>
              </a:ext>
            </a:extLst>
          </p:cNvPr>
          <p:cNvSpPr>
            <a:spLocks/>
          </p:cNvSpPr>
          <p:nvPr/>
        </p:nvSpPr>
        <p:spPr bwMode="auto">
          <a:xfrm rot="360000">
            <a:off x="5695950" y="2744788"/>
            <a:ext cx="174625" cy="1217612"/>
          </a:xfrm>
          <a:custGeom>
            <a:avLst/>
            <a:gdLst>
              <a:gd name="G0" fmla="+- 197 0 0"/>
              <a:gd name="G1" fmla="+- 21600 0 0"/>
              <a:gd name="G2" fmla="+- 21600 0 0"/>
              <a:gd name="T0" fmla="*/ 0 w 21797"/>
              <a:gd name="T1" fmla="*/ 1 h 21600"/>
              <a:gd name="T2" fmla="*/ 21797 w 21797"/>
              <a:gd name="T3" fmla="*/ 21572 h 21600"/>
              <a:gd name="T4" fmla="*/ 197 w 21797"/>
              <a:gd name="T5" fmla="*/ 21600 h 21600"/>
            </a:gdLst>
            <a:ahLst/>
            <a:cxnLst>
              <a:cxn ang="0">
                <a:pos x="T0" y="T1"/>
              </a:cxn>
              <a:cxn ang="0">
                <a:pos x="T2" y="T3"/>
              </a:cxn>
              <a:cxn ang="0">
                <a:pos x="T4" y="T5"/>
              </a:cxn>
            </a:cxnLst>
            <a:rect l="0" t="0" r="r" b="b"/>
            <a:pathLst>
              <a:path w="21797" h="21600" fill="none" extrusionOk="0">
                <a:moveTo>
                  <a:pt x="-1" y="0"/>
                </a:moveTo>
                <a:cubicBezTo>
                  <a:pt x="65" y="0"/>
                  <a:pt x="131" y="0"/>
                  <a:pt x="197" y="0"/>
                </a:cubicBezTo>
                <a:cubicBezTo>
                  <a:pt x="12115" y="0"/>
                  <a:pt x="21781" y="9653"/>
                  <a:pt x="21796" y="21572"/>
                </a:cubicBezTo>
              </a:path>
              <a:path w="21797" h="21600" stroke="0" extrusionOk="0">
                <a:moveTo>
                  <a:pt x="-1" y="0"/>
                </a:moveTo>
                <a:cubicBezTo>
                  <a:pt x="65" y="0"/>
                  <a:pt x="131" y="0"/>
                  <a:pt x="197" y="0"/>
                </a:cubicBezTo>
                <a:cubicBezTo>
                  <a:pt x="12115" y="0"/>
                  <a:pt x="21781" y="9653"/>
                  <a:pt x="21796" y="21572"/>
                </a:cubicBezTo>
                <a:lnTo>
                  <a:pt x="197"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2" name="Arc 18">
            <a:extLst>
              <a:ext uri="{FF2B5EF4-FFF2-40B4-BE49-F238E27FC236}">
                <a16:creationId xmlns:a16="http://schemas.microsoft.com/office/drawing/2014/main" id="{93D0E055-6598-E085-8F47-EF9D8D4540F0}"/>
              </a:ext>
            </a:extLst>
          </p:cNvPr>
          <p:cNvSpPr>
            <a:spLocks/>
          </p:cNvSpPr>
          <p:nvPr/>
        </p:nvSpPr>
        <p:spPr bwMode="auto">
          <a:xfrm rot="720000">
            <a:off x="5984875" y="2679700"/>
            <a:ext cx="373063" cy="1362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3" name="Arc 19">
            <a:extLst>
              <a:ext uri="{FF2B5EF4-FFF2-40B4-BE49-F238E27FC236}">
                <a16:creationId xmlns:a16="http://schemas.microsoft.com/office/drawing/2014/main" id="{BB484028-D4AE-35AB-893F-AD7B08B07044}"/>
              </a:ext>
            </a:extLst>
          </p:cNvPr>
          <p:cNvSpPr>
            <a:spLocks/>
          </p:cNvSpPr>
          <p:nvPr/>
        </p:nvSpPr>
        <p:spPr bwMode="auto">
          <a:xfrm rot="1260000">
            <a:off x="4486275" y="3121025"/>
            <a:ext cx="238125" cy="601663"/>
          </a:xfrm>
          <a:custGeom>
            <a:avLst/>
            <a:gdLst>
              <a:gd name="G0" fmla="+- 0 0 0"/>
              <a:gd name="G1" fmla="+- 21600 0 0"/>
              <a:gd name="G2" fmla="+- 21600 0 0"/>
              <a:gd name="T0" fmla="*/ 0 w 21600"/>
              <a:gd name="T1" fmla="*/ 0 h 21600"/>
              <a:gd name="T2" fmla="*/ 21600 w 21600"/>
              <a:gd name="T3" fmla="*/ 21543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07" y="0"/>
                  <a:pt x="21568" y="9635"/>
                  <a:pt x="21599" y="21543"/>
                </a:cubicBezTo>
              </a:path>
              <a:path w="21600" h="21600" stroke="0" extrusionOk="0">
                <a:moveTo>
                  <a:pt x="0" y="0"/>
                </a:moveTo>
                <a:cubicBezTo>
                  <a:pt x="11907" y="0"/>
                  <a:pt x="21568" y="9635"/>
                  <a:pt x="21599" y="21543"/>
                </a:cubicBezTo>
                <a:lnTo>
                  <a:pt x="0"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4" name="Arc 20">
            <a:extLst>
              <a:ext uri="{FF2B5EF4-FFF2-40B4-BE49-F238E27FC236}">
                <a16:creationId xmlns:a16="http://schemas.microsoft.com/office/drawing/2014/main" id="{0C28D5E4-EF75-27CE-FEEF-F26B14A57838}"/>
              </a:ext>
            </a:extLst>
          </p:cNvPr>
          <p:cNvSpPr>
            <a:spLocks/>
          </p:cNvSpPr>
          <p:nvPr/>
        </p:nvSpPr>
        <p:spPr bwMode="auto">
          <a:xfrm rot="720000">
            <a:off x="6488113" y="2530475"/>
            <a:ext cx="355600" cy="1685925"/>
          </a:xfrm>
          <a:custGeom>
            <a:avLst/>
            <a:gdLst>
              <a:gd name="G0" fmla="+- 0 0 0"/>
              <a:gd name="G1" fmla="+- 21600 0 0"/>
              <a:gd name="G2" fmla="+- 21600 0 0"/>
              <a:gd name="T0" fmla="*/ 0 w 21600"/>
              <a:gd name="T1" fmla="*/ 0 h 21600"/>
              <a:gd name="T2" fmla="*/ 21600 w 21600"/>
              <a:gd name="T3" fmla="*/ 2158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1" y="0"/>
                  <a:pt x="21588" y="9658"/>
                  <a:pt x="21599" y="21580"/>
                </a:cubicBezTo>
              </a:path>
              <a:path w="21600" h="21600" stroke="0" extrusionOk="0">
                <a:moveTo>
                  <a:pt x="0" y="0"/>
                </a:moveTo>
                <a:cubicBezTo>
                  <a:pt x="11921" y="0"/>
                  <a:pt x="21588" y="9658"/>
                  <a:pt x="21599" y="21580"/>
                </a:cubicBezTo>
                <a:lnTo>
                  <a:pt x="0" y="21600"/>
                </a:lnTo>
                <a:close/>
              </a:path>
            </a:pathLst>
          </a:custGeom>
          <a:noFill/>
          <a:ln w="254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5" name="Line 21">
            <a:extLst>
              <a:ext uri="{FF2B5EF4-FFF2-40B4-BE49-F238E27FC236}">
                <a16:creationId xmlns:a16="http://schemas.microsoft.com/office/drawing/2014/main" id="{231C0074-DD8F-68A2-F845-F253E50795B4}"/>
              </a:ext>
            </a:extLst>
          </p:cNvPr>
          <p:cNvSpPr>
            <a:spLocks noChangeShapeType="1"/>
          </p:cNvSpPr>
          <p:nvPr/>
        </p:nvSpPr>
        <p:spPr bwMode="auto">
          <a:xfrm>
            <a:off x="1066800" y="3429000"/>
            <a:ext cx="23622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26" name="Rectangle 22">
            <a:extLst>
              <a:ext uri="{FF2B5EF4-FFF2-40B4-BE49-F238E27FC236}">
                <a16:creationId xmlns:a16="http://schemas.microsoft.com/office/drawing/2014/main" id="{6C7D8C16-2B65-8871-6916-2773B1B64072}"/>
              </a:ext>
            </a:extLst>
          </p:cNvPr>
          <p:cNvSpPr>
            <a:spLocks noChangeArrowheads="1"/>
          </p:cNvSpPr>
          <p:nvPr/>
        </p:nvSpPr>
        <p:spPr bwMode="auto">
          <a:xfrm>
            <a:off x="603250" y="5470525"/>
            <a:ext cx="52832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600">
                <a:latin typeface="Arial" panose="020B0604020202020204" pitchFamily="34" charset="0"/>
              </a:rPr>
              <a:t>Angular Spread:   </a:t>
            </a:r>
            <a:r>
              <a:rPr lang="en-US" altLang="en-US" sz="3600">
                <a:latin typeface="Symbol" panose="05050102010706020507" pitchFamily="18" charset="2"/>
              </a:rPr>
              <a:t>q</a:t>
            </a:r>
            <a:r>
              <a:rPr lang="en-US" altLang="en-US" sz="3600">
                <a:latin typeface="Arial" panose="020B0604020202020204" pitchFamily="34" charset="0"/>
              </a:rPr>
              <a:t> ~ </a:t>
            </a:r>
            <a:r>
              <a:rPr lang="en-US" altLang="en-US" sz="4000">
                <a:latin typeface="Symbol" panose="05050102010706020507" pitchFamily="18" charset="2"/>
              </a:rPr>
              <a:t>l</a:t>
            </a:r>
            <a:r>
              <a:rPr lang="en-US" altLang="en-US" sz="3600">
                <a:latin typeface="Arial" panose="020B0604020202020204" pitchFamily="34" charset="0"/>
              </a:rPr>
              <a:t>/a</a:t>
            </a:r>
          </a:p>
        </p:txBody>
      </p:sp>
      <p:sp>
        <p:nvSpPr>
          <p:cNvPr id="72727" name="Rectangle 23">
            <a:extLst>
              <a:ext uri="{FF2B5EF4-FFF2-40B4-BE49-F238E27FC236}">
                <a16:creationId xmlns:a16="http://schemas.microsoft.com/office/drawing/2014/main" id="{83A4B08F-6509-DA8B-8945-726A4537CA0B}"/>
              </a:ext>
            </a:extLst>
          </p:cNvPr>
          <p:cNvSpPr>
            <a:spLocks noChangeArrowheads="1"/>
          </p:cNvSpPr>
          <p:nvPr/>
        </p:nvSpPr>
        <p:spPr bwMode="auto">
          <a:xfrm>
            <a:off x="1662113" y="1235075"/>
            <a:ext cx="20415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b="1"/>
              <a:t>Slit width a:</a:t>
            </a:r>
          </a:p>
        </p:txBody>
      </p:sp>
      <p:sp>
        <p:nvSpPr>
          <p:cNvPr id="72728" name="Rectangle 24">
            <a:extLst>
              <a:ext uri="{FF2B5EF4-FFF2-40B4-BE49-F238E27FC236}">
                <a16:creationId xmlns:a16="http://schemas.microsoft.com/office/drawing/2014/main" id="{5F6F918D-505A-1F05-782D-A244E51E78CF}"/>
              </a:ext>
            </a:extLst>
          </p:cNvPr>
          <p:cNvSpPr>
            <a:spLocks noChangeArrowheads="1"/>
          </p:cNvSpPr>
          <p:nvPr/>
        </p:nvSpPr>
        <p:spPr bwMode="auto">
          <a:xfrm>
            <a:off x="7148513" y="3048000"/>
            <a:ext cx="5461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4000">
                <a:latin typeface="Symbol" panose="05050102010706020507" pitchFamily="18" charset="2"/>
              </a:rPr>
              <a:t>q</a:t>
            </a:r>
          </a:p>
        </p:txBody>
      </p:sp>
      <p:sp>
        <p:nvSpPr>
          <p:cNvPr id="72729" name="Line 25">
            <a:extLst>
              <a:ext uri="{FF2B5EF4-FFF2-40B4-BE49-F238E27FC236}">
                <a16:creationId xmlns:a16="http://schemas.microsoft.com/office/drawing/2014/main" id="{DF93AD6B-909B-AEE2-5D3C-14D782F8B09F}"/>
              </a:ext>
            </a:extLst>
          </p:cNvPr>
          <p:cNvSpPr>
            <a:spLocks noChangeShapeType="1"/>
          </p:cNvSpPr>
          <p:nvPr/>
        </p:nvSpPr>
        <p:spPr bwMode="auto">
          <a:xfrm>
            <a:off x="7620000" y="1600200"/>
            <a:ext cx="12954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0" name="Rectangle 26">
            <a:extLst>
              <a:ext uri="{FF2B5EF4-FFF2-40B4-BE49-F238E27FC236}">
                <a16:creationId xmlns:a16="http://schemas.microsoft.com/office/drawing/2014/main" id="{9C53AF2C-F8C3-C1B0-9639-039FB478233A}"/>
              </a:ext>
            </a:extLst>
          </p:cNvPr>
          <p:cNvSpPr>
            <a:spLocks noChangeArrowheads="1"/>
          </p:cNvSpPr>
          <p:nvPr/>
        </p:nvSpPr>
        <p:spPr bwMode="auto">
          <a:xfrm>
            <a:off x="8367713" y="1041400"/>
            <a:ext cx="3397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t>I</a:t>
            </a:r>
          </a:p>
        </p:txBody>
      </p:sp>
      <p:grpSp>
        <p:nvGrpSpPr>
          <p:cNvPr id="72731" name="Group 27">
            <a:extLst>
              <a:ext uri="{FF2B5EF4-FFF2-40B4-BE49-F238E27FC236}">
                <a16:creationId xmlns:a16="http://schemas.microsoft.com/office/drawing/2014/main" id="{25629804-5A06-ED28-7378-E0C53BA21FA7}"/>
              </a:ext>
            </a:extLst>
          </p:cNvPr>
          <p:cNvGrpSpPr>
            <a:grpSpLocks/>
          </p:cNvGrpSpPr>
          <p:nvPr/>
        </p:nvGrpSpPr>
        <p:grpSpPr bwMode="auto">
          <a:xfrm>
            <a:off x="7651750" y="1720850"/>
            <a:ext cx="1116013" cy="3308350"/>
            <a:chOff x="4820" y="1084"/>
            <a:chExt cx="703" cy="2084"/>
          </a:xfrm>
        </p:grpSpPr>
        <p:sp>
          <p:nvSpPr>
            <p:cNvPr id="72732" name="Line 28">
              <a:extLst>
                <a:ext uri="{FF2B5EF4-FFF2-40B4-BE49-F238E27FC236}">
                  <a16:creationId xmlns:a16="http://schemas.microsoft.com/office/drawing/2014/main" id="{AD2F0C96-8EB2-E7CE-937F-DAB4FDF5AB1A}"/>
                </a:ext>
              </a:extLst>
            </p:cNvPr>
            <p:cNvSpPr>
              <a:spLocks noChangeShapeType="1"/>
            </p:cNvSpPr>
            <p:nvPr/>
          </p:nvSpPr>
          <p:spPr bwMode="auto">
            <a:xfrm flipH="1">
              <a:off x="4828" y="1084"/>
              <a:ext cx="2"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3" name="Line 29">
              <a:extLst>
                <a:ext uri="{FF2B5EF4-FFF2-40B4-BE49-F238E27FC236}">
                  <a16:creationId xmlns:a16="http://schemas.microsoft.com/office/drawing/2014/main" id="{8355C0C0-3428-C4C2-10ED-CDFA3D9C91DC}"/>
                </a:ext>
              </a:extLst>
            </p:cNvPr>
            <p:cNvSpPr>
              <a:spLocks noChangeShapeType="1"/>
            </p:cNvSpPr>
            <p:nvPr/>
          </p:nvSpPr>
          <p:spPr bwMode="auto">
            <a:xfrm flipH="1">
              <a:off x="4827" y="1108"/>
              <a:ext cx="1"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4" name="Line 30">
              <a:extLst>
                <a:ext uri="{FF2B5EF4-FFF2-40B4-BE49-F238E27FC236}">
                  <a16:creationId xmlns:a16="http://schemas.microsoft.com/office/drawing/2014/main" id="{1A4F5049-FC6A-EEB7-4AF7-9575DB1FC0AB}"/>
                </a:ext>
              </a:extLst>
            </p:cNvPr>
            <p:cNvSpPr>
              <a:spLocks noChangeShapeType="1"/>
            </p:cNvSpPr>
            <p:nvPr/>
          </p:nvSpPr>
          <p:spPr bwMode="auto">
            <a:xfrm flipH="1">
              <a:off x="4824" y="1129"/>
              <a:ext cx="3"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5" name="Line 31">
              <a:extLst>
                <a:ext uri="{FF2B5EF4-FFF2-40B4-BE49-F238E27FC236}">
                  <a16:creationId xmlns:a16="http://schemas.microsoft.com/office/drawing/2014/main" id="{8C3920F8-89E4-AB10-FBAC-027BB0EC57EF}"/>
                </a:ext>
              </a:extLst>
            </p:cNvPr>
            <p:cNvSpPr>
              <a:spLocks noChangeShapeType="1"/>
            </p:cNvSpPr>
            <p:nvPr/>
          </p:nvSpPr>
          <p:spPr bwMode="auto">
            <a:xfrm flipH="1">
              <a:off x="4822" y="1152"/>
              <a:ext cx="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6" name="Line 32">
              <a:extLst>
                <a:ext uri="{FF2B5EF4-FFF2-40B4-BE49-F238E27FC236}">
                  <a16:creationId xmlns:a16="http://schemas.microsoft.com/office/drawing/2014/main" id="{D956BAA7-CCDB-3A22-0D1F-16F53667E28F}"/>
                </a:ext>
              </a:extLst>
            </p:cNvPr>
            <p:cNvSpPr>
              <a:spLocks noChangeShapeType="1"/>
            </p:cNvSpPr>
            <p:nvPr/>
          </p:nvSpPr>
          <p:spPr bwMode="auto">
            <a:xfrm flipH="1">
              <a:off x="4821" y="1174"/>
              <a:ext cx="1"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7" name="Line 33">
              <a:extLst>
                <a:ext uri="{FF2B5EF4-FFF2-40B4-BE49-F238E27FC236}">
                  <a16:creationId xmlns:a16="http://schemas.microsoft.com/office/drawing/2014/main" id="{69A4CAE5-40BD-178A-7E08-E99D963139B0}"/>
                </a:ext>
              </a:extLst>
            </p:cNvPr>
            <p:cNvSpPr>
              <a:spLocks noChangeShapeType="1"/>
            </p:cNvSpPr>
            <p:nvPr/>
          </p:nvSpPr>
          <p:spPr bwMode="auto">
            <a:xfrm>
              <a:off x="4821" y="1198"/>
              <a:ext cx="0"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8" name="Line 34">
              <a:extLst>
                <a:ext uri="{FF2B5EF4-FFF2-40B4-BE49-F238E27FC236}">
                  <a16:creationId xmlns:a16="http://schemas.microsoft.com/office/drawing/2014/main" id="{27827427-5725-C71F-B0FC-F9D3B49A59C5}"/>
                </a:ext>
              </a:extLst>
            </p:cNvPr>
            <p:cNvSpPr>
              <a:spLocks noChangeShapeType="1"/>
            </p:cNvSpPr>
            <p:nvPr/>
          </p:nvSpPr>
          <p:spPr bwMode="auto">
            <a:xfrm>
              <a:off x="4821" y="1219"/>
              <a:ext cx="0"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9" name="Line 35">
              <a:extLst>
                <a:ext uri="{FF2B5EF4-FFF2-40B4-BE49-F238E27FC236}">
                  <a16:creationId xmlns:a16="http://schemas.microsoft.com/office/drawing/2014/main" id="{280D649D-FC0E-B612-20FF-DD87AB38CD32}"/>
                </a:ext>
              </a:extLst>
            </p:cNvPr>
            <p:cNvSpPr>
              <a:spLocks noChangeShapeType="1"/>
            </p:cNvSpPr>
            <p:nvPr/>
          </p:nvSpPr>
          <p:spPr bwMode="auto">
            <a:xfrm>
              <a:off x="4821" y="1242"/>
              <a:ext cx="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0" name="Line 36">
              <a:extLst>
                <a:ext uri="{FF2B5EF4-FFF2-40B4-BE49-F238E27FC236}">
                  <a16:creationId xmlns:a16="http://schemas.microsoft.com/office/drawing/2014/main" id="{B8C8FDFA-D2D3-A668-0F91-266F8E4E48AF}"/>
                </a:ext>
              </a:extLst>
            </p:cNvPr>
            <p:cNvSpPr>
              <a:spLocks noChangeShapeType="1"/>
            </p:cNvSpPr>
            <p:nvPr/>
          </p:nvSpPr>
          <p:spPr bwMode="auto">
            <a:xfrm>
              <a:off x="4821" y="1266"/>
              <a:ext cx="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1" name="Line 37">
              <a:extLst>
                <a:ext uri="{FF2B5EF4-FFF2-40B4-BE49-F238E27FC236}">
                  <a16:creationId xmlns:a16="http://schemas.microsoft.com/office/drawing/2014/main" id="{5E80EFDF-34CF-171F-CE28-5078C6355563}"/>
                </a:ext>
              </a:extLst>
            </p:cNvPr>
            <p:cNvSpPr>
              <a:spLocks noChangeShapeType="1"/>
            </p:cNvSpPr>
            <p:nvPr/>
          </p:nvSpPr>
          <p:spPr bwMode="auto">
            <a:xfrm>
              <a:off x="4823" y="1288"/>
              <a:ext cx="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2" name="Line 38">
              <a:extLst>
                <a:ext uri="{FF2B5EF4-FFF2-40B4-BE49-F238E27FC236}">
                  <a16:creationId xmlns:a16="http://schemas.microsoft.com/office/drawing/2014/main" id="{5AEDCF72-A4F3-6566-BBB8-02147A2A8B58}"/>
                </a:ext>
              </a:extLst>
            </p:cNvPr>
            <p:cNvSpPr>
              <a:spLocks noChangeShapeType="1"/>
            </p:cNvSpPr>
            <p:nvPr/>
          </p:nvSpPr>
          <p:spPr bwMode="auto">
            <a:xfrm>
              <a:off x="4827" y="1310"/>
              <a:ext cx="3"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3" name="Line 39">
              <a:extLst>
                <a:ext uri="{FF2B5EF4-FFF2-40B4-BE49-F238E27FC236}">
                  <a16:creationId xmlns:a16="http://schemas.microsoft.com/office/drawing/2014/main" id="{777A9FF6-D704-806E-C93C-F9E0C685CC1D}"/>
                </a:ext>
              </a:extLst>
            </p:cNvPr>
            <p:cNvSpPr>
              <a:spLocks noChangeShapeType="1"/>
            </p:cNvSpPr>
            <p:nvPr/>
          </p:nvSpPr>
          <p:spPr bwMode="auto">
            <a:xfrm>
              <a:off x="4830" y="1332"/>
              <a:ext cx="5" cy="25"/>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4" name="Line 40">
              <a:extLst>
                <a:ext uri="{FF2B5EF4-FFF2-40B4-BE49-F238E27FC236}">
                  <a16:creationId xmlns:a16="http://schemas.microsoft.com/office/drawing/2014/main" id="{B7D02182-32D7-025E-6131-DFAD6CAB2D60}"/>
                </a:ext>
              </a:extLst>
            </p:cNvPr>
            <p:cNvSpPr>
              <a:spLocks noChangeShapeType="1"/>
            </p:cNvSpPr>
            <p:nvPr/>
          </p:nvSpPr>
          <p:spPr bwMode="auto">
            <a:xfrm>
              <a:off x="4835" y="1357"/>
              <a:ext cx="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5" name="Line 41">
              <a:extLst>
                <a:ext uri="{FF2B5EF4-FFF2-40B4-BE49-F238E27FC236}">
                  <a16:creationId xmlns:a16="http://schemas.microsoft.com/office/drawing/2014/main" id="{F82231F2-4989-49D6-A69C-8B79B5AA3ADE}"/>
                </a:ext>
              </a:extLst>
            </p:cNvPr>
            <p:cNvSpPr>
              <a:spLocks noChangeShapeType="1"/>
            </p:cNvSpPr>
            <p:nvPr/>
          </p:nvSpPr>
          <p:spPr bwMode="auto">
            <a:xfrm>
              <a:off x="4839" y="1379"/>
              <a:ext cx="5"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6" name="Line 42">
              <a:extLst>
                <a:ext uri="{FF2B5EF4-FFF2-40B4-BE49-F238E27FC236}">
                  <a16:creationId xmlns:a16="http://schemas.microsoft.com/office/drawing/2014/main" id="{486039EB-CAC8-5F1B-D10B-9E36B696FBA5}"/>
                </a:ext>
              </a:extLst>
            </p:cNvPr>
            <p:cNvSpPr>
              <a:spLocks noChangeShapeType="1"/>
            </p:cNvSpPr>
            <p:nvPr/>
          </p:nvSpPr>
          <p:spPr bwMode="auto">
            <a:xfrm>
              <a:off x="4844" y="1401"/>
              <a:ext cx="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7" name="Line 43">
              <a:extLst>
                <a:ext uri="{FF2B5EF4-FFF2-40B4-BE49-F238E27FC236}">
                  <a16:creationId xmlns:a16="http://schemas.microsoft.com/office/drawing/2014/main" id="{294E4E02-C891-7696-0B34-F67941698441}"/>
                </a:ext>
              </a:extLst>
            </p:cNvPr>
            <p:cNvSpPr>
              <a:spLocks noChangeShapeType="1"/>
            </p:cNvSpPr>
            <p:nvPr/>
          </p:nvSpPr>
          <p:spPr bwMode="auto">
            <a:xfrm>
              <a:off x="4848" y="1423"/>
              <a:ext cx="3"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8" name="Line 44">
              <a:extLst>
                <a:ext uri="{FF2B5EF4-FFF2-40B4-BE49-F238E27FC236}">
                  <a16:creationId xmlns:a16="http://schemas.microsoft.com/office/drawing/2014/main" id="{713F14EA-A60C-E889-7FE8-79293B114B18}"/>
                </a:ext>
              </a:extLst>
            </p:cNvPr>
            <p:cNvSpPr>
              <a:spLocks noChangeShapeType="1"/>
            </p:cNvSpPr>
            <p:nvPr/>
          </p:nvSpPr>
          <p:spPr bwMode="auto">
            <a:xfrm>
              <a:off x="4851" y="1447"/>
              <a:ext cx="2"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9" name="Line 45">
              <a:extLst>
                <a:ext uri="{FF2B5EF4-FFF2-40B4-BE49-F238E27FC236}">
                  <a16:creationId xmlns:a16="http://schemas.microsoft.com/office/drawing/2014/main" id="{1C50EC80-22A9-9907-E9C0-B28DB5AFFE3C}"/>
                </a:ext>
              </a:extLst>
            </p:cNvPr>
            <p:cNvSpPr>
              <a:spLocks noChangeShapeType="1"/>
            </p:cNvSpPr>
            <p:nvPr/>
          </p:nvSpPr>
          <p:spPr bwMode="auto">
            <a:xfrm>
              <a:off x="4853" y="1470"/>
              <a:ext cx="1"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0" name="Line 46">
              <a:extLst>
                <a:ext uri="{FF2B5EF4-FFF2-40B4-BE49-F238E27FC236}">
                  <a16:creationId xmlns:a16="http://schemas.microsoft.com/office/drawing/2014/main" id="{C9269907-6014-7FED-5C0A-E29D3816784B}"/>
                </a:ext>
              </a:extLst>
            </p:cNvPr>
            <p:cNvSpPr>
              <a:spLocks noChangeShapeType="1"/>
            </p:cNvSpPr>
            <p:nvPr/>
          </p:nvSpPr>
          <p:spPr bwMode="auto">
            <a:xfrm flipH="1">
              <a:off x="4852" y="1491"/>
              <a:ext cx="2"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1" name="Line 47">
              <a:extLst>
                <a:ext uri="{FF2B5EF4-FFF2-40B4-BE49-F238E27FC236}">
                  <a16:creationId xmlns:a16="http://schemas.microsoft.com/office/drawing/2014/main" id="{32F53BD6-2F30-F045-448F-D68E21D6C408}"/>
                </a:ext>
              </a:extLst>
            </p:cNvPr>
            <p:cNvSpPr>
              <a:spLocks noChangeShapeType="1"/>
            </p:cNvSpPr>
            <p:nvPr/>
          </p:nvSpPr>
          <p:spPr bwMode="auto">
            <a:xfrm flipH="1">
              <a:off x="4848" y="1515"/>
              <a:ext cx="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2" name="Line 48">
              <a:extLst>
                <a:ext uri="{FF2B5EF4-FFF2-40B4-BE49-F238E27FC236}">
                  <a16:creationId xmlns:a16="http://schemas.microsoft.com/office/drawing/2014/main" id="{6FB28B98-21DC-4E03-9D25-A883B7952677}"/>
                </a:ext>
              </a:extLst>
            </p:cNvPr>
            <p:cNvSpPr>
              <a:spLocks noChangeShapeType="1"/>
            </p:cNvSpPr>
            <p:nvPr/>
          </p:nvSpPr>
          <p:spPr bwMode="auto">
            <a:xfrm flipH="1">
              <a:off x="4844" y="1537"/>
              <a:ext cx="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3" name="Line 49">
              <a:extLst>
                <a:ext uri="{FF2B5EF4-FFF2-40B4-BE49-F238E27FC236}">
                  <a16:creationId xmlns:a16="http://schemas.microsoft.com/office/drawing/2014/main" id="{E500CC1D-56BA-14EC-BE63-0CB12454F21C}"/>
                </a:ext>
              </a:extLst>
            </p:cNvPr>
            <p:cNvSpPr>
              <a:spLocks noChangeShapeType="1"/>
            </p:cNvSpPr>
            <p:nvPr/>
          </p:nvSpPr>
          <p:spPr bwMode="auto">
            <a:xfrm flipH="1">
              <a:off x="4838" y="1560"/>
              <a:ext cx="6"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4" name="Line 50">
              <a:extLst>
                <a:ext uri="{FF2B5EF4-FFF2-40B4-BE49-F238E27FC236}">
                  <a16:creationId xmlns:a16="http://schemas.microsoft.com/office/drawing/2014/main" id="{0563A7A3-4BB7-0EAD-0F5A-1ACD1EFA3FCB}"/>
                </a:ext>
              </a:extLst>
            </p:cNvPr>
            <p:cNvSpPr>
              <a:spLocks noChangeShapeType="1"/>
            </p:cNvSpPr>
            <p:nvPr/>
          </p:nvSpPr>
          <p:spPr bwMode="auto">
            <a:xfrm flipH="1">
              <a:off x="4832" y="1581"/>
              <a:ext cx="6"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5" name="Line 51">
              <a:extLst>
                <a:ext uri="{FF2B5EF4-FFF2-40B4-BE49-F238E27FC236}">
                  <a16:creationId xmlns:a16="http://schemas.microsoft.com/office/drawing/2014/main" id="{4ED70BCE-DF70-CDCF-82A5-42610467E8F6}"/>
                </a:ext>
              </a:extLst>
            </p:cNvPr>
            <p:cNvSpPr>
              <a:spLocks noChangeShapeType="1"/>
            </p:cNvSpPr>
            <p:nvPr/>
          </p:nvSpPr>
          <p:spPr bwMode="auto">
            <a:xfrm flipH="1">
              <a:off x="4826" y="1605"/>
              <a:ext cx="6"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6" name="Line 52">
              <a:extLst>
                <a:ext uri="{FF2B5EF4-FFF2-40B4-BE49-F238E27FC236}">
                  <a16:creationId xmlns:a16="http://schemas.microsoft.com/office/drawing/2014/main" id="{A2F8D1F9-168A-95F5-78E3-24D2C584CD65}"/>
                </a:ext>
              </a:extLst>
            </p:cNvPr>
            <p:cNvSpPr>
              <a:spLocks noChangeShapeType="1"/>
            </p:cNvSpPr>
            <p:nvPr/>
          </p:nvSpPr>
          <p:spPr bwMode="auto">
            <a:xfrm flipH="1">
              <a:off x="4822" y="1629"/>
              <a:ext cx="4"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7" name="Line 53">
              <a:extLst>
                <a:ext uri="{FF2B5EF4-FFF2-40B4-BE49-F238E27FC236}">
                  <a16:creationId xmlns:a16="http://schemas.microsoft.com/office/drawing/2014/main" id="{9C1221D8-531F-F267-1BC7-E6C688CBD1FE}"/>
                </a:ext>
              </a:extLst>
            </p:cNvPr>
            <p:cNvSpPr>
              <a:spLocks noChangeShapeType="1"/>
            </p:cNvSpPr>
            <p:nvPr/>
          </p:nvSpPr>
          <p:spPr bwMode="auto">
            <a:xfrm flipH="1">
              <a:off x="4820" y="1650"/>
              <a:ext cx="2"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8" name="Line 54">
              <a:extLst>
                <a:ext uri="{FF2B5EF4-FFF2-40B4-BE49-F238E27FC236}">
                  <a16:creationId xmlns:a16="http://schemas.microsoft.com/office/drawing/2014/main" id="{626C83C6-223A-4CC9-E372-39BE23FC18CD}"/>
                </a:ext>
              </a:extLst>
            </p:cNvPr>
            <p:cNvSpPr>
              <a:spLocks noChangeShapeType="1"/>
            </p:cNvSpPr>
            <p:nvPr/>
          </p:nvSpPr>
          <p:spPr bwMode="auto">
            <a:xfrm>
              <a:off x="4820" y="1673"/>
              <a:ext cx="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9" name="Line 55">
              <a:extLst>
                <a:ext uri="{FF2B5EF4-FFF2-40B4-BE49-F238E27FC236}">
                  <a16:creationId xmlns:a16="http://schemas.microsoft.com/office/drawing/2014/main" id="{71ED9F87-8336-E6FF-06D5-C91B08368EA3}"/>
                </a:ext>
              </a:extLst>
            </p:cNvPr>
            <p:cNvSpPr>
              <a:spLocks noChangeShapeType="1"/>
            </p:cNvSpPr>
            <p:nvPr/>
          </p:nvSpPr>
          <p:spPr bwMode="auto">
            <a:xfrm>
              <a:off x="4822" y="1695"/>
              <a:ext cx="7"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0" name="Line 56">
              <a:extLst>
                <a:ext uri="{FF2B5EF4-FFF2-40B4-BE49-F238E27FC236}">
                  <a16:creationId xmlns:a16="http://schemas.microsoft.com/office/drawing/2014/main" id="{89B9BE40-6F54-7199-507D-BD77FD1B938D}"/>
                </a:ext>
              </a:extLst>
            </p:cNvPr>
            <p:cNvSpPr>
              <a:spLocks noChangeShapeType="1"/>
            </p:cNvSpPr>
            <p:nvPr/>
          </p:nvSpPr>
          <p:spPr bwMode="auto">
            <a:xfrm>
              <a:off x="4829" y="1719"/>
              <a:ext cx="13"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1" name="Line 57">
              <a:extLst>
                <a:ext uri="{FF2B5EF4-FFF2-40B4-BE49-F238E27FC236}">
                  <a16:creationId xmlns:a16="http://schemas.microsoft.com/office/drawing/2014/main" id="{A917F0B1-0BCB-AF81-5444-09023763156D}"/>
                </a:ext>
              </a:extLst>
            </p:cNvPr>
            <p:cNvSpPr>
              <a:spLocks noChangeShapeType="1"/>
            </p:cNvSpPr>
            <p:nvPr/>
          </p:nvSpPr>
          <p:spPr bwMode="auto">
            <a:xfrm>
              <a:off x="4842" y="1740"/>
              <a:ext cx="19"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2" name="Line 58">
              <a:extLst>
                <a:ext uri="{FF2B5EF4-FFF2-40B4-BE49-F238E27FC236}">
                  <a16:creationId xmlns:a16="http://schemas.microsoft.com/office/drawing/2014/main" id="{1AEFA9B6-BD0A-B87B-3FF3-92CBF6F98BC1}"/>
                </a:ext>
              </a:extLst>
            </p:cNvPr>
            <p:cNvSpPr>
              <a:spLocks noChangeShapeType="1"/>
            </p:cNvSpPr>
            <p:nvPr/>
          </p:nvSpPr>
          <p:spPr bwMode="auto">
            <a:xfrm>
              <a:off x="4861" y="1763"/>
              <a:ext cx="26"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3" name="Line 59">
              <a:extLst>
                <a:ext uri="{FF2B5EF4-FFF2-40B4-BE49-F238E27FC236}">
                  <a16:creationId xmlns:a16="http://schemas.microsoft.com/office/drawing/2014/main" id="{2ED32E38-E4DC-2CD7-52B4-91E7013F7213}"/>
                </a:ext>
              </a:extLst>
            </p:cNvPr>
            <p:cNvSpPr>
              <a:spLocks noChangeShapeType="1"/>
            </p:cNvSpPr>
            <p:nvPr/>
          </p:nvSpPr>
          <p:spPr bwMode="auto">
            <a:xfrm>
              <a:off x="4887" y="1787"/>
              <a:ext cx="3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4" name="Line 60">
              <a:extLst>
                <a:ext uri="{FF2B5EF4-FFF2-40B4-BE49-F238E27FC236}">
                  <a16:creationId xmlns:a16="http://schemas.microsoft.com/office/drawing/2014/main" id="{A618A4B4-1EF5-71EB-3EDB-9746B1F4EEE9}"/>
                </a:ext>
              </a:extLst>
            </p:cNvPr>
            <p:cNvSpPr>
              <a:spLocks noChangeShapeType="1"/>
            </p:cNvSpPr>
            <p:nvPr/>
          </p:nvSpPr>
          <p:spPr bwMode="auto">
            <a:xfrm>
              <a:off x="4921" y="1809"/>
              <a:ext cx="41"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5" name="Line 61">
              <a:extLst>
                <a:ext uri="{FF2B5EF4-FFF2-40B4-BE49-F238E27FC236}">
                  <a16:creationId xmlns:a16="http://schemas.microsoft.com/office/drawing/2014/main" id="{25D6A227-412B-E113-DBE8-35F2640B54A1}"/>
                </a:ext>
              </a:extLst>
            </p:cNvPr>
            <p:cNvSpPr>
              <a:spLocks noChangeShapeType="1"/>
            </p:cNvSpPr>
            <p:nvPr/>
          </p:nvSpPr>
          <p:spPr bwMode="auto">
            <a:xfrm>
              <a:off x="4962" y="1832"/>
              <a:ext cx="48"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6" name="Line 62">
              <a:extLst>
                <a:ext uri="{FF2B5EF4-FFF2-40B4-BE49-F238E27FC236}">
                  <a16:creationId xmlns:a16="http://schemas.microsoft.com/office/drawing/2014/main" id="{3DBFEA10-BA71-C557-237F-61357466D4AF}"/>
                </a:ext>
              </a:extLst>
            </p:cNvPr>
            <p:cNvSpPr>
              <a:spLocks noChangeShapeType="1"/>
            </p:cNvSpPr>
            <p:nvPr/>
          </p:nvSpPr>
          <p:spPr bwMode="auto">
            <a:xfrm>
              <a:off x="5010" y="1853"/>
              <a:ext cx="53" cy="25"/>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7" name="Line 63">
              <a:extLst>
                <a:ext uri="{FF2B5EF4-FFF2-40B4-BE49-F238E27FC236}">
                  <a16:creationId xmlns:a16="http://schemas.microsoft.com/office/drawing/2014/main" id="{A815C43D-73C0-A21F-AD96-D6114FECC582}"/>
                </a:ext>
              </a:extLst>
            </p:cNvPr>
            <p:cNvSpPr>
              <a:spLocks noChangeShapeType="1"/>
            </p:cNvSpPr>
            <p:nvPr/>
          </p:nvSpPr>
          <p:spPr bwMode="auto">
            <a:xfrm>
              <a:off x="5063" y="1878"/>
              <a:ext cx="58"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8" name="Line 64">
              <a:extLst>
                <a:ext uri="{FF2B5EF4-FFF2-40B4-BE49-F238E27FC236}">
                  <a16:creationId xmlns:a16="http://schemas.microsoft.com/office/drawing/2014/main" id="{FE2CDE80-44AB-4681-C958-991B96A2B9FB}"/>
                </a:ext>
              </a:extLst>
            </p:cNvPr>
            <p:cNvSpPr>
              <a:spLocks noChangeShapeType="1"/>
            </p:cNvSpPr>
            <p:nvPr/>
          </p:nvSpPr>
          <p:spPr bwMode="auto">
            <a:xfrm>
              <a:off x="5121" y="1899"/>
              <a:ext cx="6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69" name="Line 65">
              <a:extLst>
                <a:ext uri="{FF2B5EF4-FFF2-40B4-BE49-F238E27FC236}">
                  <a16:creationId xmlns:a16="http://schemas.microsoft.com/office/drawing/2014/main" id="{776DAB0B-E596-EF5E-94CE-8D03B86067BE}"/>
                </a:ext>
              </a:extLst>
            </p:cNvPr>
            <p:cNvSpPr>
              <a:spLocks noChangeShapeType="1"/>
            </p:cNvSpPr>
            <p:nvPr/>
          </p:nvSpPr>
          <p:spPr bwMode="auto">
            <a:xfrm>
              <a:off x="5181" y="1923"/>
              <a:ext cx="61"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0" name="Line 66">
              <a:extLst>
                <a:ext uri="{FF2B5EF4-FFF2-40B4-BE49-F238E27FC236}">
                  <a16:creationId xmlns:a16="http://schemas.microsoft.com/office/drawing/2014/main" id="{17A90B98-B337-D341-C5E4-C9F5474FC8E7}"/>
                </a:ext>
              </a:extLst>
            </p:cNvPr>
            <p:cNvSpPr>
              <a:spLocks noChangeShapeType="1"/>
            </p:cNvSpPr>
            <p:nvPr/>
          </p:nvSpPr>
          <p:spPr bwMode="auto">
            <a:xfrm>
              <a:off x="5242" y="1944"/>
              <a:ext cx="6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1" name="Line 67">
              <a:extLst>
                <a:ext uri="{FF2B5EF4-FFF2-40B4-BE49-F238E27FC236}">
                  <a16:creationId xmlns:a16="http://schemas.microsoft.com/office/drawing/2014/main" id="{7EBFCB40-2F57-6DA0-38E3-D9E4096CF5A3}"/>
                </a:ext>
              </a:extLst>
            </p:cNvPr>
            <p:cNvSpPr>
              <a:spLocks noChangeShapeType="1"/>
            </p:cNvSpPr>
            <p:nvPr/>
          </p:nvSpPr>
          <p:spPr bwMode="auto">
            <a:xfrm>
              <a:off x="5302" y="1968"/>
              <a:ext cx="57"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2" name="Line 68">
              <a:extLst>
                <a:ext uri="{FF2B5EF4-FFF2-40B4-BE49-F238E27FC236}">
                  <a16:creationId xmlns:a16="http://schemas.microsoft.com/office/drawing/2014/main" id="{3C871A09-0973-562E-6B09-116F8BCEF684}"/>
                </a:ext>
              </a:extLst>
            </p:cNvPr>
            <p:cNvSpPr>
              <a:spLocks noChangeShapeType="1"/>
            </p:cNvSpPr>
            <p:nvPr/>
          </p:nvSpPr>
          <p:spPr bwMode="auto">
            <a:xfrm>
              <a:off x="5359" y="1991"/>
              <a:ext cx="50"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3" name="Line 69">
              <a:extLst>
                <a:ext uri="{FF2B5EF4-FFF2-40B4-BE49-F238E27FC236}">
                  <a16:creationId xmlns:a16="http://schemas.microsoft.com/office/drawing/2014/main" id="{325A2AC1-32B1-47D4-8034-6BF2CC47143E}"/>
                </a:ext>
              </a:extLst>
            </p:cNvPr>
            <p:cNvSpPr>
              <a:spLocks noChangeShapeType="1"/>
            </p:cNvSpPr>
            <p:nvPr/>
          </p:nvSpPr>
          <p:spPr bwMode="auto">
            <a:xfrm>
              <a:off x="5409" y="2012"/>
              <a:ext cx="4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4" name="Line 70">
              <a:extLst>
                <a:ext uri="{FF2B5EF4-FFF2-40B4-BE49-F238E27FC236}">
                  <a16:creationId xmlns:a16="http://schemas.microsoft.com/office/drawing/2014/main" id="{EE4ED51D-2F14-464C-3213-0A8A91A10603}"/>
                </a:ext>
              </a:extLst>
            </p:cNvPr>
            <p:cNvSpPr>
              <a:spLocks noChangeShapeType="1"/>
            </p:cNvSpPr>
            <p:nvPr/>
          </p:nvSpPr>
          <p:spPr bwMode="auto">
            <a:xfrm>
              <a:off x="5453" y="2035"/>
              <a:ext cx="34"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5" name="Line 71">
              <a:extLst>
                <a:ext uri="{FF2B5EF4-FFF2-40B4-BE49-F238E27FC236}">
                  <a16:creationId xmlns:a16="http://schemas.microsoft.com/office/drawing/2014/main" id="{0B078478-9A67-60DC-C478-9D859F6F5B80}"/>
                </a:ext>
              </a:extLst>
            </p:cNvPr>
            <p:cNvSpPr>
              <a:spLocks noChangeShapeType="1"/>
            </p:cNvSpPr>
            <p:nvPr/>
          </p:nvSpPr>
          <p:spPr bwMode="auto">
            <a:xfrm>
              <a:off x="5487" y="2057"/>
              <a:ext cx="24"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6" name="Line 72">
              <a:extLst>
                <a:ext uri="{FF2B5EF4-FFF2-40B4-BE49-F238E27FC236}">
                  <a16:creationId xmlns:a16="http://schemas.microsoft.com/office/drawing/2014/main" id="{4AB6BB7D-7CCC-3DAE-21A7-3FA7B4674568}"/>
                </a:ext>
              </a:extLst>
            </p:cNvPr>
            <p:cNvSpPr>
              <a:spLocks noChangeShapeType="1"/>
            </p:cNvSpPr>
            <p:nvPr/>
          </p:nvSpPr>
          <p:spPr bwMode="auto">
            <a:xfrm>
              <a:off x="5511" y="2081"/>
              <a:ext cx="12"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7" name="Line 73">
              <a:extLst>
                <a:ext uri="{FF2B5EF4-FFF2-40B4-BE49-F238E27FC236}">
                  <a16:creationId xmlns:a16="http://schemas.microsoft.com/office/drawing/2014/main" id="{3ABF3DB0-86E8-B2BF-A9CA-D5D7AA2C004F}"/>
                </a:ext>
              </a:extLst>
            </p:cNvPr>
            <p:cNvSpPr>
              <a:spLocks noChangeShapeType="1"/>
            </p:cNvSpPr>
            <p:nvPr/>
          </p:nvSpPr>
          <p:spPr bwMode="auto">
            <a:xfrm>
              <a:off x="5523" y="2102"/>
              <a:ext cx="0"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8" name="Line 74">
              <a:extLst>
                <a:ext uri="{FF2B5EF4-FFF2-40B4-BE49-F238E27FC236}">
                  <a16:creationId xmlns:a16="http://schemas.microsoft.com/office/drawing/2014/main" id="{50638D23-B13D-E8CB-C247-3AFAB3D210F5}"/>
                </a:ext>
              </a:extLst>
            </p:cNvPr>
            <p:cNvSpPr>
              <a:spLocks noChangeShapeType="1"/>
            </p:cNvSpPr>
            <p:nvPr/>
          </p:nvSpPr>
          <p:spPr bwMode="auto">
            <a:xfrm flipH="1">
              <a:off x="5511" y="2125"/>
              <a:ext cx="1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79" name="Line 75">
              <a:extLst>
                <a:ext uri="{FF2B5EF4-FFF2-40B4-BE49-F238E27FC236}">
                  <a16:creationId xmlns:a16="http://schemas.microsoft.com/office/drawing/2014/main" id="{CCEC2D50-8298-F6B8-2795-73D4EC76D6A2}"/>
                </a:ext>
              </a:extLst>
            </p:cNvPr>
            <p:cNvSpPr>
              <a:spLocks noChangeShapeType="1"/>
            </p:cNvSpPr>
            <p:nvPr/>
          </p:nvSpPr>
          <p:spPr bwMode="auto">
            <a:xfrm flipH="1">
              <a:off x="5487" y="2147"/>
              <a:ext cx="2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0" name="Line 76">
              <a:extLst>
                <a:ext uri="{FF2B5EF4-FFF2-40B4-BE49-F238E27FC236}">
                  <a16:creationId xmlns:a16="http://schemas.microsoft.com/office/drawing/2014/main" id="{C24BE491-5D1F-8442-6355-5CBB9D814F07}"/>
                </a:ext>
              </a:extLst>
            </p:cNvPr>
            <p:cNvSpPr>
              <a:spLocks noChangeShapeType="1"/>
            </p:cNvSpPr>
            <p:nvPr/>
          </p:nvSpPr>
          <p:spPr bwMode="auto">
            <a:xfrm flipH="1">
              <a:off x="5453" y="2170"/>
              <a:ext cx="34"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1" name="Line 77">
              <a:extLst>
                <a:ext uri="{FF2B5EF4-FFF2-40B4-BE49-F238E27FC236}">
                  <a16:creationId xmlns:a16="http://schemas.microsoft.com/office/drawing/2014/main" id="{399A5113-3220-DBA7-0838-C23375271FA0}"/>
                </a:ext>
              </a:extLst>
            </p:cNvPr>
            <p:cNvSpPr>
              <a:spLocks noChangeShapeType="1"/>
            </p:cNvSpPr>
            <p:nvPr/>
          </p:nvSpPr>
          <p:spPr bwMode="auto">
            <a:xfrm flipH="1">
              <a:off x="5409" y="2194"/>
              <a:ext cx="44"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2" name="Line 78">
              <a:extLst>
                <a:ext uri="{FF2B5EF4-FFF2-40B4-BE49-F238E27FC236}">
                  <a16:creationId xmlns:a16="http://schemas.microsoft.com/office/drawing/2014/main" id="{41AC861C-924B-29EC-414F-C64CFEDC4D6F}"/>
                </a:ext>
              </a:extLst>
            </p:cNvPr>
            <p:cNvSpPr>
              <a:spLocks noChangeShapeType="1"/>
            </p:cNvSpPr>
            <p:nvPr/>
          </p:nvSpPr>
          <p:spPr bwMode="auto">
            <a:xfrm flipH="1">
              <a:off x="5359" y="2215"/>
              <a:ext cx="5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3" name="Line 79">
              <a:extLst>
                <a:ext uri="{FF2B5EF4-FFF2-40B4-BE49-F238E27FC236}">
                  <a16:creationId xmlns:a16="http://schemas.microsoft.com/office/drawing/2014/main" id="{85D1308E-8413-5FFB-185D-F6F2C8C63932}"/>
                </a:ext>
              </a:extLst>
            </p:cNvPr>
            <p:cNvSpPr>
              <a:spLocks noChangeShapeType="1"/>
            </p:cNvSpPr>
            <p:nvPr/>
          </p:nvSpPr>
          <p:spPr bwMode="auto">
            <a:xfrm flipH="1">
              <a:off x="5302" y="2239"/>
              <a:ext cx="57"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4" name="Line 80">
              <a:extLst>
                <a:ext uri="{FF2B5EF4-FFF2-40B4-BE49-F238E27FC236}">
                  <a16:creationId xmlns:a16="http://schemas.microsoft.com/office/drawing/2014/main" id="{BA877DCF-BC17-F66D-EFB3-2CC115766C1D}"/>
                </a:ext>
              </a:extLst>
            </p:cNvPr>
            <p:cNvSpPr>
              <a:spLocks noChangeShapeType="1"/>
            </p:cNvSpPr>
            <p:nvPr/>
          </p:nvSpPr>
          <p:spPr bwMode="auto">
            <a:xfrm flipH="1">
              <a:off x="5242" y="2260"/>
              <a:ext cx="6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5" name="Line 81">
              <a:extLst>
                <a:ext uri="{FF2B5EF4-FFF2-40B4-BE49-F238E27FC236}">
                  <a16:creationId xmlns:a16="http://schemas.microsoft.com/office/drawing/2014/main" id="{AEE6758B-9506-3BC5-FA47-9656FEE46694}"/>
                </a:ext>
              </a:extLst>
            </p:cNvPr>
            <p:cNvSpPr>
              <a:spLocks noChangeShapeType="1"/>
            </p:cNvSpPr>
            <p:nvPr/>
          </p:nvSpPr>
          <p:spPr bwMode="auto">
            <a:xfrm flipH="1">
              <a:off x="5181" y="2284"/>
              <a:ext cx="61"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6" name="Line 82">
              <a:extLst>
                <a:ext uri="{FF2B5EF4-FFF2-40B4-BE49-F238E27FC236}">
                  <a16:creationId xmlns:a16="http://schemas.microsoft.com/office/drawing/2014/main" id="{1CF7926B-6A59-512F-9229-6A7702970D0C}"/>
                </a:ext>
              </a:extLst>
            </p:cNvPr>
            <p:cNvSpPr>
              <a:spLocks noChangeShapeType="1"/>
            </p:cNvSpPr>
            <p:nvPr/>
          </p:nvSpPr>
          <p:spPr bwMode="auto">
            <a:xfrm flipH="1">
              <a:off x="5121" y="2305"/>
              <a:ext cx="6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7" name="Line 83">
              <a:extLst>
                <a:ext uri="{FF2B5EF4-FFF2-40B4-BE49-F238E27FC236}">
                  <a16:creationId xmlns:a16="http://schemas.microsoft.com/office/drawing/2014/main" id="{4CAC0F9B-E1E3-A8C6-199A-B10E009EB3D5}"/>
                </a:ext>
              </a:extLst>
            </p:cNvPr>
            <p:cNvSpPr>
              <a:spLocks noChangeShapeType="1"/>
            </p:cNvSpPr>
            <p:nvPr/>
          </p:nvSpPr>
          <p:spPr bwMode="auto">
            <a:xfrm flipH="1">
              <a:off x="5063" y="2329"/>
              <a:ext cx="58"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8" name="Line 84">
              <a:extLst>
                <a:ext uri="{FF2B5EF4-FFF2-40B4-BE49-F238E27FC236}">
                  <a16:creationId xmlns:a16="http://schemas.microsoft.com/office/drawing/2014/main" id="{D3D721EF-E335-D4D7-C635-2B84C9B24207}"/>
                </a:ext>
              </a:extLst>
            </p:cNvPr>
            <p:cNvSpPr>
              <a:spLocks noChangeShapeType="1"/>
            </p:cNvSpPr>
            <p:nvPr/>
          </p:nvSpPr>
          <p:spPr bwMode="auto">
            <a:xfrm flipH="1">
              <a:off x="5010" y="2352"/>
              <a:ext cx="53"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89" name="Line 85">
              <a:extLst>
                <a:ext uri="{FF2B5EF4-FFF2-40B4-BE49-F238E27FC236}">
                  <a16:creationId xmlns:a16="http://schemas.microsoft.com/office/drawing/2014/main" id="{28C5FB04-3A83-EB6C-DF9A-41681EB18B40}"/>
                </a:ext>
              </a:extLst>
            </p:cNvPr>
            <p:cNvSpPr>
              <a:spLocks noChangeShapeType="1"/>
            </p:cNvSpPr>
            <p:nvPr/>
          </p:nvSpPr>
          <p:spPr bwMode="auto">
            <a:xfrm flipH="1">
              <a:off x="4962" y="2374"/>
              <a:ext cx="48"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0" name="Line 86">
              <a:extLst>
                <a:ext uri="{FF2B5EF4-FFF2-40B4-BE49-F238E27FC236}">
                  <a16:creationId xmlns:a16="http://schemas.microsoft.com/office/drawing/2014/main" id="{B0EB0389-EBBD-F656-E3F5-912C34C720B1}"/>
                </a:ext>
              </a:extLst>
            </p:cNvPr>
            <p:cNvSpPr>
              <a:spLocks noChangeShapeType="1"/>
            </p:cNvSpPr>
            <p:nvPr/>
          </p:nvSpPr>
          <p:spPr bwMode="auto">
            <a:xfrm flipH="1">
              <a:off x="4921" y="2397"/>
              <a:ext cx="41"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1" name="Line 87">
              <a:extLst>
                <a:ext uri="{FF2B5EF4-FFF2-40B4-BE49-F238E27FC236}">
                  <a16:creationId xmlns:a16="http://schemas.microsoft.com/office/drawing/2014/main" id="{BC7D3F1C-3857-5956-7E74-14050AD163A4}"/>
                </a:ext>
              </a:extLst>
            </p:cNvPr>
            <p:cNvSpPr>
              <a:spLocks noChangeShapeType="1"/>
            </p:cNvSpPr>
            <p:nvPr/>
          </p:nvSpPr>
          <p:spPr bwMode="auto">
            <a:xfrm flipH="1">
              <a:off x="4887" y="2420"/>
              <a:ext cx="3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2" name="Line 88">
              <a:extLst>
                <a:ext uri="{FF2B5EF4-FFF2-40B4-BE49-F238E27FC236}">
                  <a16:creationId xmlns:a16="http://schemas.microsoft.com/office/drawing/2014/main" id="{B070A161-8E07-ECFF-8004-259DC34523E0}"/>
                </a:ext>
              </a:extLst>
            </p:cNvPr>
            <p:cNvSpPr>
              <a:spLocks noChangeShapeType="1"/>
            </p:cNvSpPr>
            <p:nvPr/>
          </p:nvSpPr>
          <p:spPr bwMode="auto">
            <a:xfrm flipH="1">
              <a:off x="4861" y="2443"/>
              <a:ext cx="26"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3" name="Line 89">
              <a:extLst>
                <a:ext uri="{FF2B5EF4-FFF2-40B4-BE49-F238E27FC236}">
                  <a16:creationId xmlns:a16="http://schemas.microsoft.com/office/drawing/2014/main" id="{518043C8-D66A-B855-98D5-6FD62BE9F1C7}"/>
                </a:ext>
              </a:extLst>
            </p:cNvPr>
            <p:cNvSpPr>
              <a:spLocks noChangeShapeType="1"/>
            </p:cNvSpPr>
            <p:nvPr/>
          </p:nvSpPr>
          <p:spPr bwMode="auto">
            <a:xfrm flipH="1">
              <a:off x="4842" y="2465"/>
              <a:ext cx="19"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4" name="Line 90">
              <a:extLst>
                <a:ext uri="{FF2B5EF4-FFF2-40B4-BE49-F238E27FC236}">
                  <a16:creationId xmlns:a16="http://schemas.microsoft.com/office/drawing/2014/main" id="{82CA7133-78FD-F100-8612-BE106806C94A}"/>
                </a:ext>
              </a:extLst>
            </p:cNvPr>
            <p:cNvSpPr>
              <a:spLocks noChangeShapeType="1"/>
            </p:cNvSpPr>
            <p:nvPr/>
          </p:nvSpPr>
          <p:spPr bwMode="auto">
            <a:xfrm flipH="1">
              <a:off x="4829" y="2488"/>
              <a:ext cx="13"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5" name="Line 91">
              <a:extLst>
                <a:ext uri="{FF2B5EF4-FFF2-40B4-BE49-F238E27FC236}">
                  <a16:creationId xmlns:a16="http://schemas.microsoft.com/office/drawing/2014/main" id="{CD9F5EE0-FC22-B2C6-8DA7-5379A85FEDB4}"/>
                </a:ext>
              </a:extLst>
            </p:cNvPr>
            <p:cNvSpPr>
              <a:spLocks noChangeShapeType="1"/>
            </p:cNvSpPr>
            <p:nvPr/>
          </p:nvSpPr>
          <p:spPr bwMode="auto">
            <a:xfrm flipH="1">
              <a:off x="4822" y="2512"/>
              <a:ext cx="7"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6" name="Line 92">
              <a:extLst>
                <a:ext uri="{FF2B5EF4-FFF2-40B4-BE49-F238E27FC236}">
                  <a16:creationId xmlns:a16="http://schemas.microsoft.com/office/drawing/2014/main" id="{9FA5F9F8-B55A-CC88-2A18-F60546292F0A}"/>
                </a:ext>
              </a:extLst>
            </p:cNvPr>
            <p:cNvSpPr>
              <a:spLocks noChangeShapeType="1"/>
            </p:cNvSpPr>
            <p:nvPr/>
          </p:nvSpPr>
          <p:spPr bwMode="auto">
            <a:xfrm flipH="1">
              <a:off x="4820" y="2533"/>
              <a:ext cx="2"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7" name="Line 93">
              <a:extLst>
                <a:ext uri="{FF2B5EF4-FFF2-40B4-BE49-F238E27FC236}">
                  <a16:creationId xmlns:a16="http://schemas.microsoft.com/office/drawing/2014/main" id="{B6E2EA94-4473-C173-B034-632029D7E6E2}"/>
                </a:ext>
              </a:extLst>
            </p:cNvPr>
            <p:cNvSpPr>
              <a:spLocks noChangeShapeType="1"/>
            </p:cNvSpPr>
            <p:nvPr/>
          </p:nvSpPr>
          <p:spPr bwMode="auto">
            <a:xfrm>
              <a:off x="4820" y="2557"/>
              <a:ext cx="2"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8" name="Line 94">
              <a:extLst>
                <a:ext uri="{FF2B5EF4-FFF2-40B4-BE49-F238E27FC236}">
                  <a16:creationId xmlns:a16="http://schemas.microsoft.com/office/drawing/2014/main" id="{09FE8701-81EB-206B-555E-9E2C3A5BC131}"/>
                </a:ext>
              </a:extLst>
            </p:cNvPr>
            <p:cNvSpPr>
              <a:spLocks noChangeShapeType="1"/>
            </p:cNvSpPr>
            <p:nvPr/>
          </p:nvSpPr>
          <p:spPr bwMode="auto">
            <a:xfrm>
              <a:off x="4822" y="2578"/>
              <a:ext cx="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99" name="Line 95">
              <a:extLst>
                <a:ext uri="{FF2B5EF4-FFF2-40B4-BE49-F238E27FC236}">
                  <a16:creationId xmlns:a16="http://schemas.microsoft.com/office/drawing/2014/main" id="{1AFB5BA2-E76E-E45D-1FFC-01881975667C}"/>
                </a:ext>
              </a:extLst>
            </p:cNvPr>
            <p:cNvSpPr>
              <a:spLocks noChangeShapeType="1"/>
            </p:cNvSpPr>
            <p:nvPr/>
          </p:nvSpPr>
          <p:spPr bwMode="auto">
            <a:xfrm>
              <a:off x="4826" y="2601"/>
              <a:ext cx="6"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0" name="Line 96">
              <a:extLst>
                <a:ext uri="{FF2B5EF4-FFF2-40B4-BE49-F238E27FC236}">
                  <a16:creationId xmlns:a16="http://schemas.microsoft.com/office/drawing/2014/main" id="{1553CFEE-233E-AC90-E6F4-20A7CEABF2FC}"/>
                </a:ext>
              </a:extLst>
            </p:cNvPr>
            <p:cNvSpPr>
              <a:spLocks noChangeShapeType="1"/>
            </p:cNvSpPr>
            <p:nvPr/>
          </p:nvSpPr>
          <p:spPr bwMode="auto">
            <a:xfrm>
              <a:off x="4832" y="2623"/>
              <a:ext cx="6"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1" name="Line 97">
              <a:extLst>
                <a:ext uri="{FF2B5EF4-FFF2-40B4-BE49-F238E27FC236}">
                  <a16:creationId xmlns:a16="http://schemas.microsoft.com/office/drawing/2014/main" id="{822A1553-5F3E-9713-2063-A10FBC053B58}"/>
                </a:ext>
              </a:extLst>
            </p:cNvPr>
            <p:cNvSpPr>
              <a:spLocks noChangeShapeType="1"/>
            </p:cNvSpPr>
            <p:nvPr/>
          </p:nvSpPr>
          <p:spPr bwMode="auto">
            <a:xfrm>
              <a:off x="4838" y="2647"/>
              <a:ext cx="6"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2" name="Line 98">
              <a:extLst>
                <a:ext uri="{FF2B5EF4-FFF2-40B4-BE49-F238E27FC236}">
                  <a16:creationId xmlns:a16="http://schemas.microsoft.com/office/drawing/2014/main" id="{E142BE96-E49D-3CD1-D6E6-08D3A6099B0D}"/>
                </a:ext>
              </a:extLst>
            </p:cNvPr>
            <p:cNvSpPr>
              <a:spLocks noChangeShapeType="1"/>
            </p:cNvSpPr>
            <p:nvPr/>
          </p:nvSpPr>
          <p:spPr bwMode="auto">
            <a:xfrm>
              <a:off x="4844" y="2668"/>
              <a:ext cx="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3" name="Line 99">
              <a:extLst>
                <a:ext uri="{FF2B5EF4-FFF2-40B4-BE49-F238E27FC236}">
                  <a16:creationId xmlns:a16="http://schemas.microsoft.com/office/drawing/2014/main" id="{6457720C-AEA2-3198-B3D3-A6BCF90D4C32}"/>
                </a:ext>
              </a:extLst>
            </p:cNvPr>
            <p:cNvSpPr>
              <a:spLocks noChangeShapeType="1"/>
            </p:cNvSpPr>
            <p:nvPr/>
          </p:nvSpPr>
          <p:spPr bwMode="auto">
            <a:xfrm>
              <a:off x="4848" y="2691"/>
              <a:ext cx="4"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4" name="Line 100">
              <a:extLst>
                <a:ext uri="{FF2B5EF4-FFF2-40B4-BE49-F238E27FC236}">
                  <a16:creationId xmlns:a16="http://schemas.microsoft.com/office/drawing/2014/main" id="{6C626853-E630-CAB8-E900-76211603C9AE}"/>
                </a:ext>
              </a:extLst>
            </p:cNvPr>
            <p:cNvSpPr>
              <a:spLocks noChangeShapeType="1"/>
            </p:cNvSpPr>
            <p:nvPr/>
          </p:nvSpPr>
          <p:spPr bwMode="auto">
            <a:xfrm>
              <a:off x="4852" y="2715"/>
              <a:ext cx="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5" name="Line 101">
              <a:extLst>
                <a:ext uri="{FF2B5EF4-FFF2-40B4-BE49-F238E27FC236}">
                  <a16:creationId xmlns:a16="http://schemas.microsoft.com/office/drawing/2014/main" id="{60835FC7-7DD2-6632-73A2-51A7DFC8B5C6}"/>
                </a:ext>
              </a:extLst>
            </p:cNvPr>
            <p:cNvSpPr>
              <a:spLocks noChangeShapeType="1"/>
            </p:cNvSpPr>
            <p:nvPr/>
          </p:nvSpPr>
          <p:spPr bwMode="auto">
            <a:xfrm flipH="1">
              <a:off x="4853" y="2737"/>
              <a:ext cx="1"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6" name="Line 102">
              <a:extLst>
                <a:ext uri="{FF2B5EF4-FFF2-40B4-BE49-F238E27FC236}">
                  <a16:creationId xmlns:a16="http://schemas.microsoft.com/office/drawing/2014/main" id="{1ED0EB36-AC04-5759-52AC-2D82EA6C50F8}"/>
                </a:ext>
              </a:extLst>
            </p:cNvPr>
            <p:cNvSpPr>
              <a:spLocks noChangeShapeType="1"/>
            </p:cNvSpPr>
            <p:nvPr/>
          </p:nvSpPr>
          <p:spPr bwMode="auto">
            <a:xfrm flipH="1">
              <a:off x="4851" y="2760"/>
              <a:ext cx="2"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7" name="Line 103">
              <a:extLst>
                <a:ext uri="{FF2B5EF4-FFF2-40B4-BE49-F238E27FC236}">
                  <a16:creationId xmlns:a16="http://schemas.microsoft.com/office/drawing/2014/main" id="{92CAE710-A3AC-FB60-1AA8-EC724D04847B}"/>
                </a:ext>
              </a:extLst>
            </p:cNvPr>
            <p:cNvSpPr>
              <a:spLocks noChangeShapeType="1"/>
            </p:cNvSpPr>
            <p:nvPr/>
          </p:nvSpPr>
          <p:spPr bwMode="auto">
            <a:xfrm flipH="1">
              <a:off x="4848" y="2781"/>
              <a:ext cx="3"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8" name="Line 104">
              <a:extLst>
                <a:ext uri="{FF2B5EF4-FFF2-40B4-BE49-F238E27FC236}">
                  <a16:creationId xmlns:a16="http://schemas.microsoft.com/office/drawing/2014/main" id="{FD910612-E097-2D8F-1193-DB1CEDAD3A9E}"/>
                </a:ext>
              </a:extLst>
            </p:cNvPr>
            <p:cNvSpPr>
              <a:spLocks noChangeShapeType="1"/>
            </p:cNvSpPr>
            <p:nvPr/>
          </p:nvSpPr>
          <p:spPr bwMode="auto">
            <a:xfrm flipH="1">
              <a:off x="4844" y="2805"/>
              <a:ext cx="4"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09" name="Line 105">
              <a:extLst>
                <a:ext uri="{FF2B5EF4-FFF2-40B4-BE49-F238E27FC236}">
                  <a16:creationId xmlns:a16="http://schemas.microsoft.com/office/drawing/2014/main" id="{68DE9FBC-255C-906B-BE87-4F351C188571}"/>
                </a:ext>
              </a:extLst>
            </p:cNvPr>
            <p:cNvSpPr>
              <a:spLocks noChangeShapeType="1"/>
            </p:cNvSpPr>
            <p:nvPr/>
          </p:nvSpPr>
          <p:spPr bwMode="auto">
            <a:xfrm flipH="1">
              <a:off x="4839" y="2829"/>
              <a:ext cx="5"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0" name="Line 106">
              <a:extLst>
                <a:ext uri="{FF2B5EF4-FFF2-40B4-BE49-F238E27FC236}">
                  <a16:creationId xmlns:a16="http://schemas.microsoft.com/office/drawing/2014/main" id="{B78C6EA8-BC30-8FB0-FB14-4939EA4B0276}"/>
                </a:ext>
              </a:extLst>
            </p:cNvPr>
            <p:cNvSpPr>
              <a:spLocks noChangeShapeType="1"/>
            </p:cNvSpPr>
            <p:nvPr/>
          </p:nvSpPr>
          <p:spPr bwMode="auto">
            <a:xfrm flipH="1">
              <a:off x="4835" y="2850"/>
              <a:ext cx="4"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1" name="Line 107">
              <a:extLst>
                <a:ext uri="{FF2B5EF4-FFF2-40B4-BE49-F238E27FC236}">
                  <a16:creationId xmlns:a16="http://schemas.microsoft.com/office/drawing/2014/main" id="{8AD39DA1-2A65-36BE-A20A-F2EBD7BA77B2}"/>
                </a:ext>
              </a:extLst>
            </p:cNvPr>
            <p:cNvSpPr>
              <a:spLocks noChangeShapeType="1"/>
            </p:cNvSpPr>
            <p:nvPr/>
          </p:nvSpPr>
          <p:spPr bwMode="auto">
            <a:xfrm flipH="1">
              <a:off x="4830" y="2873"/>
              <a:ext cx="5"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2" name="Line 108">
              <a:extLst>
                <a:ext uri="{FF2B5EF4-FFF2-40B4-BE49-F238E27FC236}">
                  <a16:creationId xmlns:a16="http://schemas.microsoft.com/office/drawing/2014/main" id="{2AF2848B-F36F-E411-E866-B983321B1FC8}"/>
                </a:ext>
              </a:extLst>
            </p:cNvPr>
            <p:cNvSpPr>
              <a:spLocks noChangeShapeType="1"/>
            </p:cNvSpPr>
            <p:nvPr/>
          </p:nvSpPr>
          <p:spPr bwMode="auto">
            <a:xfrm flipH="1">
              <a:off x="4827" y="2895"/>
              <a:ext cx="3" cy="25"/>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3" name="Line 109">
              <a:extLst>
                <a:ext uri="{FF2B5EF4-FFF2-40B4-BE49-F238E27FC236}">
                  <a16:creationId xmlns:a16="http://schemas.microsoft.com/office/drawing/2014/main" id="{42C6AC53-742B-4C8F-ACE2-7AA49A437453}"/>
                </a:ext>
              </a:extLst>
            </p:cNvPr>
            <p:cNvSpPr>
              <a:spLocks noChangeShapeType="1"/>
            </p:cNvSpPr>
            <p:nvPr/>
          </p:nvSpPr>
          <p:spPr bwMode="auto">
            <a:xfrm flipH="1">
              <a:off x="4823" y="2920"/>
              <a:ext cx="4" cy="21"/>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4" name="Line 110">
              <a:extLst>
                <a:ext uri="{FF2B5EF4-FFF2-40B4-BE49-F238E27FC236}">
                  <a16:creationId xmlns:a16="http://schemas.microsoft.com/office/drawing/2014/main" id="{A4B282AA-6F37-389F-20F8-A8D11F3A41A3}"/>
                </a:ext>
              </a:extLst>
            </p:cNvPr>
            <p:cNvSpPr>
              <a:spLocks noChangeShapeType="1"/>
            </p:cNvSpPr>
            <p:nvPr/>
          </p:nvSpPr>
          <p:spPr bwMode="auto">
            <a:xfrm flipH="1">
              <a:off x="4821" y="2941"/>
              <a:ext cx="2" cy="23"/>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5" name="Line 111">
              <a:extLst>
                <a:ext uri="{FF2B5EF4-FFF2-40B4-BE49-F238E27FC236}">
                  <a16:creationId xmlns:a16="http://schemas.microsoft.com/office/drawing/2014/main" id="{A959C487-3E3C-1CDF-A9E5-35EADD9B1F82}"/>
                </a:ext>
              </a:extLst>
            </p:cNvPr>
            <p:cNvSpPr>
              <a:spLocks noChangeShapeType="1"/>
            </p:cNvSpPr>
            <p:nvPr/>
          </p:nvSpPr>
          <p:spPr bwMode="auto">
            <a:xfrm>
              <a:off x="4821" y="2964"/>
              <a:ext cx="0"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6" name="Line 112">
              <a:extLst>
                <a:ext uri="{FF2B5EF4-FFF2-40B4-BE49-F238E27FC236}">
                  <a16:creationId xmlns:a16="http://schemas.microsoft.com/office/drawing/2014/main" id="{309993E8-66F8-4AA9-3C37-CDD5BCABD023}"/>
                </a:ext>
              </a:extLst>
            </p:cNvPr>
            <p:cNvSpPr>
              <a:spLocks noChangeShapeType="1"/>
            </p:cNvSpPr>
            <p:nvPr/>
          </p:nvSpPr>
          <p:spPr bwMode="auto">
            <a:xfrm>
              <a:off x="4821" y="2986"/>
              <a:ext cx="0"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7" name="Line 113">
              <a:extLst>
                <a:ext uri="{FF2B5EF4-FFF2-40B4-BE49-F238E27FC236}">
                  <a16:creationId xmlns:a16="http://schemas.microsoft.com/office/drawing/2014/main" id="{F218C6CF-0623-D37A-408C-720EB5F781F2}"/>
                </a:ext>
              </a:extLst>
            </p:cNvPr>
            <p:cNvSpPr>
              <a:spLocks noChangeShapeType="1"/>
            </p:cNvSpPr>
            <p:nvPr/>
          </p:nvSpPr>
          <p:spPr bwMode="auto">
            <a:xfrm>
              <a:off x="4821" y="3010"/>
              <a:ext cx="0" cy="20"/>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8" name="Line 114">
              <a:extLst>
                <a:ext uri="{FF2B5EF4-FFF2-40B4-BE49-F238E27FC236}">
                  <a16:creationId xmlns:a16="http://schemas.microsoft.com/office/drawing/2014/main" id="{CC45FDA9-2EAE-BB35-1295-0331D818BF06}"/>
                </a:ext>
              </a:extLst>
            </p:cNvPr>
            <p:cNvSpPr>
              <a:spLocks noChangeShapeType="1"/>
            </p:cNvSpPr>
            <p:nvPr/>
          </p:nvSpPr>
          <p:spPr bwMode="auto">
            <a:xfrm>
              <a:off x="4821" y="3030"/>
              <a:ext cx="1"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19" name="Line 115">
              <a:extLst>
                <a:ext uri="{FF2B5EF4-FFF2-40B4-BE49-F238E27FC236}">
                  <a16:creationId xmlns:a16="http://schemas.microsoft.com/office/drawing/2014/main" id="{75EB25FA-7022-FE93-5139-A48A935AD456}"/>
                </a:ext>
              </a:extLst>
            </p:cNvPr>
            <p:cNvSpPr>
              <a:spLocks noChangeShapeType="1"/>
            </p:cNvSpPr>
            <p:nvPr/>
          </p:nvSpPr>
          <p:spPr bwMode="auto">
            <a:xfrm>
              <a:off x="4822" y="3054"/>
              <a:ext cx="2"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20" name="Line 116">
              <a:extLst>
                <a:ext uri="{FF2B5EF4-FFF2-40B4-BE49-F238E27FC236}">
                  <a16:creationId xmlns:a16="http://schemas.microsoft.com/office/drawing/2014/main" id="{431F678C-0EAC-12F2-6F72-14AECD9A18AC}"/>
                </a:ext>
              </a:extLst>
            </p:cNvPr>
            <p:cNvSpPr>
              <a:spLocks noChangeShapeType="1"/>
            </p:cNvSpPr>
            <p:nvPr/>
          </p:nvSpPr>
          <p:spPr bwMode="auto">
            <a:xfrm>
              <a:off x="4824" y="3078"/>
              <a:ext cx="3"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21" name="Line 117">
              <a:extLst>
                <a:ext uri="{FF2B5EF4-FFF2-40B4-BE49-F238E27FC236}">
                  <a16:creationId xmlns:a16="http://schemas.microsoft.com/office/drawing/2014/main" id="{4E864292-2B54-7CB4-D792-B244A674D494}"/>
                </a:ext>
              </a:extLst>
            </p:cNvPr>
            <p:cNvSpPr>
              <a:spLocks noChangeShapeType="1"/>
            </p:cNvSpPr>
            <p:nvPr/>
          </p:nvSpPr>
          <p:spPr bwMode="auto">
            <a:xfrm>
              <a:off x="4827" y="3100"/>
              <a:ext cx="1"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22" name="Line 118">
              <a:extLst>
                <a:ext uri="{FF2B5EF4-FFF2-40B4-BE49-F238E27FC236}">
                  <a16:creationId xmlns:a16="http://schemas.microsoft.com/office/drawing/2014/main" id="{90CDC18B-E777-79E2-1D9D-82610CC82609}"/>
                </a:ext>
              </a:extLst>
            </p:cNvPr>
            <p:cNvSpPr>
              <a:spLocks noChangeShapeType="1"/>
            </p:cNvSpPr>
            <p:nvPr/>
          </p:nvSpPr>
          <p:spPr bwMode="auto">
            <a:xfrm>
              <a:off x="4828" y="3122"/>
              <a:ext cx="2" cy="22"/>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823" name="Line 119">
              <a:extLst>
                <a:ext uri="{FF2B5EF4-FFF2-40B4-BE49-F238E27FC236}">
                  <a16:creationId xmlns:a16="http://schemas.microsoft.com/office/drawing/2014/main" id="{6ACBB21A-DE4F-7E26-B5D6-7552944AC466}"/>
                </a:ext>
              </a:extLst>
            </p:cNvPr>
            <p:cNvSpPr>
              <a:spLocks noChangeShapeType="1"/>
            </p:cNvSpPr>
            <p:nvPr/>
          </p:nvSpPr>
          <p:spPr bwMode="auto">
            <a:xfrm>
              <a:off x="4830" y="3144"/>
              <a:ext cx="1" cy="24"/>
            </a:xfrm>
            <a:prstGeom prst="line">
              <a:avLst/>
            </a:prstGeom>
            <a:noFill/>
            <a:ln w="25400">
              <a:solidFill>
                <a:srgbClr val="0027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2824" name="Rectangle 120">
            <a:extLst>
              <a:ext uri="{FF2B5EF4-FFF2-40B4-BE49-F238E27FC236}">
                <a16:creationId xmlns:a16="http://schemas.microsoft.com/office/drawing/2014/main" id="{5C48670C-89AA-51D3-963B-445D7A786B76}"/>
              </a:ext>
            </a:extLst>
          </p:cNvPr>
          <p:cNvSpPr>
            <a:spLocks noChangeArrowheads="1"/>
          </p:cNvSpPr>
          <p:nvPr/>
        </p:nvSpPr>
        <p:spPr bwMode="auto">
          <a:xfrm>
            <a:off x="6843713" y="4968875"/>
            <a:ext cx="2100262"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2800" b="1"/>
              <a:t>(Actual </a:t>
            </a:r>
          </a:p>
          <a:p>
            <a:pPr algn="ctr"/>
            <a:r>
              <a:rPr lang="en-US" altLang="en-US" sz="2800" b="1"/>
              <a:t>intensity</a:t>
            </a:r>
          </a:p>
          <a:p>
            <a:pPr algn="ctr"/>
            <a:r>
              <a:rPr lang="en-US" altLang="en-US" sz="2800" b="1"/>
              <a:t>distribution)</a:t>
            </a:r>
          </a:p>
        </p:txBody>
      </p:sp>
      <p:sp>
        <p:nvSpPr>
          <p:cNvPr id="72825" name="Rectangle 121">
            <a:extLst>
              <a:ext uri="{FF2B5EF4-FFF2-40B4-BE49-F238E27FC236}">
                <a16:creationId xmlns:a16="http://schemas.microsoft.com/office/drawing/2014/main" id="{D87B2082-347A-3B5D-C813-76498D4C1013}"/>
              </a:ext>
            </a:extLst>
          </p:cNvPr>
          <p:cNvSpPr>
            <a:spLocks noChangeArrowheads="1"/>
          </p:cNvSpPr>
          <p:nvPr/>
        </p:nvSpPr>
        <p:spPr bwMode="auto">
          <a:xfrm>
            <a:off x="381000" y="209550"/>
            <a:ext cx="51895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a:solidFill>
                  <a:srgbClr val="00B050"/>
                </a:solidFill>
              </a:rPr>
              <a:t>Diffraction</a:t>
            </a:r>
          </a:p>
        </p:txBody>
      </p:sp>
      <p:sp>
        <p:nvSpPr>
          <p:cNvPr id="72826" name="Line 122">
            <a:extLst>
              <a:ext uri="{FF2B5EF4-FFF2-40B4-BE49-F238E27FC236}">
                <a16:creationId xmlns:a16="http://schemas.microsoft.com/office/drawing/2014/main" id="{836AC17D-70EE-2B2A-2E7B-F64ECECD1615}"/>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C334C471-805F-07DE-D860-C5979506248C}"/>
              </a:ext>
            </a:extLst>
          </p:cNvPr>
          <p:cNvSpPr>
            <a:spLocks noGrp="1" noChangeArrowheads="1"/>
          </p:cNvSpPr>
          <p:nvPr>
            <p:ph type="ctrTitle"/>
          </p:nvPr>
        </p:nvSpPr>
        <p:spPr>
          <a:xfrm>
            <a:off x="304800" y="115888"/>
            <a:ext cx="6761163" cy="649287"/>
          </a:xfrm>
          <a:noFill/>
          <a:ln/>
        </p:spPr>
        <p:txBody>
          <a:bodyPr anchor="ctr"/>
          <a:lstStyle/>
          <a:p>
            <a:pPr algn="l"/>
            <a:r>
              <a:rPr lang="en-US" altLang="en-US" sz="3200" b="1" dirty="0" err="1">
                <a:solidFill>
                  <a:srgbClr val="00B050"/>
                </a:solidFill>
              </a:rPr>
              <a:t>Huygen’s</a:t>
            </a:r>
            <a:r>
              <a:rPr lang="en-US" altLang="en-US" sz="3200" b="1" dirty="0">
                <a:solidFill>
                  <a:srgbClr val="00B050"/>
                </a:solidFill>
              </a:rPr>
              <a:t> Principle</a:t>
            </a:r>
          </a:p>
        </p:txBody>
      </p:sp>
      <p:sp>
        <p:nvSpPr>
          <p:cNvPr id="73731" name="Rectangle 3">
            <a:extLst>
              <a:ext uri="{FF2B5EF4-FFF2-40B4-BE49-F238E27FC236}">
                <a16:creationId xmlns:a16="http://schemas.microsoft.com/office/drawing/2014/main" id="{620C4B25-04EA-2179-A518-A085270D9C3E}"/>
              </a:ext>
            </a:extLst>
          </p:cNvPr>
          <p:cNvSpPr>
            <a:spLocks noGrp="1" noChangeArrowheads="1"/>
          </p:cNvSpPr>
          <p:nvPr>
            <p:ph type="subTitle" idx="1"/>
          </p:nvPr>
        </p:nvSpPr>
        <p:spPr>
          <a:xfrm>
            <a:off x="401638" y="1200150"/>
            <a:ext cx="8002587" cy="1189038"/>
          </a:xfrm>
          <a:noFill/>
          <a:ln/>
        </p:spPr>
        <p:txBody>
          <a:bodyPr/>
          <a:lstStyle/>
          <a:p>
            <a:pPr marL="342900" indent="-342900" algn="l"/>
            <a:r>
              <a:rPr lang="en-US" altLang="en-US" sz="2000" b="1">
                <a:latin typeface="Times New Roman" panose="02020603050405020304" pitchFamily="18" charset="0"/>
              </a:rPr>
              <a:t>Huygen first explained this in 1678 by proposing that all planar wavefronts are made up of lots of spherical wavefronts..</a:t>
            </a:r>
          </a:p>
        </p:txBody>
      </p:sp>
      <p:grpSp>
        <p:nvGrpSpPr>
          <p:cNvPr id="73732" name="Group 4">
            <a:extLst>
              <a:ext uri="{FF2B5EF4-FFF2-40B4-BE49-F238E27FC236}">
                <a16:creationId xmlns:a16="http://schemas.microsoft.com/office/drawing/2014/main" id="{8DF5DD6D-8420-BE17-2B93-37B52A5A5840}"/>
              </a:ext>
            </a:extLst>
          </p:cNvPr>
          <p:cNvGrpSpPr>
            <a:grpSpLocks/>
          </p:cNvGrpSpPr>
          <p:nvPr/>
        </p:nvGrpSpPr>
        <p:grpSpPr bwMode="auto">
          <a:xfrm>
            <a:off x="1066800" y="3048000"/>
            <a:ext cx="1981200" cy="2895600"/>
            <a:chOff x="672" y="1920"/>
            <a:chExt cx="1248" cy="1824"/>
          </a:xfrm>
        </p:grpSpPr>
        <p:sp>
          <p:nvSpPr>
            <p:cNvPr id="73733" name="Line 5">
              <a:extLst>
                <a:ext uri="{FF2B5EF4-FFF2-40B4-BE49-F238E27FC236}">
                  <a16:creationId xmlns:a16="http://schemas.microsoft.com/office/drawing/2014/main" id="{7E2C5B75-A6CB-5A4F-8E7A-10477D1116E0}"/>
                </a:ext>
              </a:extLst>
            </p:cNvPr>
            <p:cNvSpPr>
              <a:spLocks noChangeShapeType="1"/>
            </p:cNvSpPr>
            <p:nvPr/>
          </p:nvSpPr>
          <p:spPr bwMode="auto">
            <a:xfrm>
              <a:off x="167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34" name="Line 6">
              <a:extLst>
                <a:ext uri="{FF2B5EF4-FFF2-40B4-BE49-F238E27FC236}">
                  <a16:creationId xmlns:a16="http://schemas.microsoft.com/office/drawing/2014/main" id="{4B269E9D-ED25-781C-90E7-C70EA6C76723}"/>
                </a:ext>
              </a:extLst>
            </p:cNvPr>
            <p:cNvSpPr>
              <a:spLocks noChangeShapeType="1"/>
            </p:cNvSpPr>
            <p:nvPr/>
          </p:nvSpPr>
          <p:spPr bwMode="auto">
            <a:xfrm>
              <a:off x="192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35" name="Line 7">
              <a:extLst>
                <a:ext uri="{FF2B5EF4-FFF2-40B4-BE49-F238E27FC236}">
                  <a16:creationId xmlns:a16="http://schemas.microsoft.com/office/drawing/2014/main" id="{D375BAFD-9A4D-D270-652F-BC5A3AA89103}"/>
                </a:ext>
              </a:extLst>
            </p:cNvPr>
            <p:cNvSpPr>
              <a:spLocks noChangeShapeType="1"/>
            </p:cNvSpPr>
            <p:nvPr/>
          </p:nvSpPr>
          <p:spPr bwMode="auto">
            <a:xfrm>
              <a:off x="67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36" name="Line 8">
              <a:extLst>
                <a:ext uri="{FF2B5EF4-FFF2-40B4-BE49-F238E27FC236}">
                  <a16:creationId xmlns:a16="http://schemas.microsoft.com/office/drawing/2014/main" id="{1864CC5A-E57D-179B-003B-E72B044482D5}"/>
                </a:ext>
              </a:extLst>
            </p:cNvPr>
            <p:cNvSpPr>
              <a:spLocks noChangeShapeType="1"/>
            </p:cNvSpPr>
            <p:nvPr/>
          </p:nvSpPr>
          <p:spPr bwMode="auto">
            <a:xfrm>
              <a:off x="92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37" name="Line 9">
              <a:extLst>
                <a:ext uri="{FF2B5EF4-FFF2-40B4-BE49-F238E27FC236}">
                  <a16:creationId xmlns:a16="http://schemas.microsoft.com/office/drawing/2014/main" id="{A5DBE4CE-22FE-A48C-7145-4B5B89F7134E}"/>
                </a:ext>
              </a:extLst>
            </p:cNvPr>
            <p:cNvSpPr>
              <a:spLocks noChangeShapeType="1"/>
            </p:cNvSpPr>
            <p:nvPr/>
          </p:nvSpPr>
          <p:spPr bwMode="auto">
            <a:xfrm>
              <a:off x="117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38" name="Line 10">
              <a:extLst>
                <a:ext uri="{FF2B5EF4-FFF2-40B4-BE49-F238E27FC236}">
                  <a16:creationId xmlns:a16="http://schemas.microsoft.com/office/drawing/2014/main" id="{598E1094-EEB9-6650-1606-A3301546AC77}"/>
                </a:ext>
              </a:extLst>
            </p:cNvPr>
            <p:cNvSpPr>
              <a:spLocks noChangeShapeType="1"/>
            </p:cNvSpPr>
            <p:nvPr/>
          </p:nvSpPr>
          <p:spPr bwMode="auto">
            <a:xfrm>
              <a:off x="142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3739" name="Rectangle 11">
            <a:extLst>
              <a:ext uri="{FF2B5EF4-FFF2-40B4-BE49-F238E27FC236}">
                <a16:creationId xmlns:a16="http://schemas.microsoft.com/office/drawing/2014/main" id="{9EF87CE2-D6C8-5BB1-2516-2EAF521143F3}"/>
              </a:ext>
            </a:extLst>
          </p:cNvPr>
          <p:cNvSpPr>
            <a:spLocks noChangeArrowheads="1"/>
          </p:cNvSpPr>
          <p:nvPr/>
        </p:nvSpPr>
        <p:spPr bwMode="auto">
          <a:xfrm>
            <a:off x="2657475" y="2984500"/>
            <a:ext cx="369888" cy="3022600"/>
          </a:xfrm>
          <a:prstGeom prst="rect">
            <a:avLst/>
          </a:prstGeom>
          <a:solidFill>
            <a:schemeClr val="bg1"/>
          </a:solidFill>
          <a:ln w="254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3740" name="Rectangle 12">
            <a:extLst>
              <a:ext uri="{FF2B5EF4-FFF2-40B4-BE49-F238E27FC236}">
                <a16:creationId xmlns:a16="http://schemas.microsoft.com/office/drawing/2014/main" id="{24566482-4CB0-0EFB-B9FE-A4E34208D429}"/>
              </a:ext>
            </a:extLst>
          </p:cNvPr>
          <p:cNvSpPr>
            <a:spLocks noChangeArrowheads="1"/>
          </p:cNvSpPr>
          <p:nvPr/>
        </p:nvSpPr>
        <p:spPr bwMode="auto">
          <a:xfrm>
            <a:off x="874713" y="2817813"/>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3741" name="Rectangle 13">
            <a:extLst>
              <a:ext uri="{FF2B5EF4-FFF2-40B4-BE49-F238E27FC236}">
                <a16:creationId xmlns:a16="http://schemas.microsoft.com/office/drawing/2014/main" id="{01DAFC47-2B5E-65B5-B323-3488B1CA2F18}"/>
              </a:ext>
            </a:extLst>
          </p:cNvPr>
          <p:cNvSpPr>
            <a:spLocks noChangeArrowheads="1"/>
          </p:cNvSpPr>
          <p:nvPr/>
        </p:nvSpPr>
        <p:spPr bwMode="auto">
          <a:xfrm>
            <a:off x="874713" y="5972175"/>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3742" name="Line 14">
            <a:extLst>
              <a:ext uri="{FF2B5EF4-FFF2-40B4-BE49-F238E27FC236}">
                <a16:creationId xmlns:a16="http://schemas.microsoft.com/office/drawing/2014/main" id="{A896A264-A698-38ED-1832-649C2FB10268}"/>
              </a:ext>
            </a:extLst>
          </p:cNvPr>
          <p:cNvSpPr>
            <a:spLocks noChangeShapeType="1"/>
          </p:cNvSpPr>
          <p:nvPr/>
        </p:nvSpPr>
        <p:spPr bwMode="auto">
          <a:xfrm>
            <a:off x="914400" y="4419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43" name="Line 15">
            <a:extLst>
              <a:ext uri="{FF2B5EF4-FFF2-40B4-BE49-F238E27FC236}">
                <a16:creationId xmlns:a16="http://schemas.microsoft.com/office/drawing/2014/main" id="{B40116E6-8FA6-BF7C-E26D-5118A5D13CF5}"/>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12F60F8-222D-C410-9351-EA1AC21C4903}"/>
              </a:ext>
            </a:extLst>
          </p:cNvPr>
          <p:cNvSpPr>
            <a:spLocks noGrp="1" noChangeArrowheads="1"/>
          </p:cNvSpPr>
          <p:nvPr>
            <p:ph type="ctrTitle"/>
          </p:nvPr>
        </p:nvSpPr>
        <p:spPr>
          <a:xfrm>
            <a:off x="304800" y="79375"/>
            <a:ext cx="6645275" cy="609600"/>
          </a:xfrm>
          <a:noFill/>
          <a:ln/>
        </p:spPr>
        <p:txBody>
          <a:bodyPr anchor="ctr"/>
          <a:lstStyle/>
          <a:p>
            <a:pPr algn="l"/>
            <a:r>
              <a:rPr lang="en-US" altLang="en-US" sz="3200" b="1" dirty="0" err="1">
                <a:solidFill>
                  <a:srgbClr val="00B050"/>
                </a:solidFill>
              </a:rPr>
              <a:t>Huygen’s</a:t>
            </a:r>
            <a:r>
              <a:rPr lang="en-US" altLang="en-US" sz="3200" b="1" dirty="0">
                <a:solidFill>
                  <a:srgbClr val="00B050"/>
                </a:solidFill>
              </a:rPr>
              <a:t> Principle</a:t>
            </a:r>
          </a:p>
        </p:txBody>
      </p:sp>
      <p:sp>
        <p:nvSpPr>
          <p:cNvPr id="74755" name="Rectangle 3">
            <a:extLst>
              <a:ext uri="{FF2B5EF4-FFF2-40B4-BE49-F238E27FC236}">
                <a16:creationId xmlns:a16="http://schemas.microsoft.com/office/drawing/2014/main" id="{7B29C0AE-D58A-CA6F-63B6-6485BDD63CCE}"/>
              </a:ext>
            </a:extLst>
          </p:cNvPr>
          <p:cNvSpPr>
            <a:spLocks noGrp="1" noChangeArrowheads="1"/>
          </p:cNvSpPr>
          <p:nvPr>
            <p:ph type="subTitle" idx="1"/>
          </p:nvPr>
        </p:nvSpPr>
        <p:spPr>
          <a:xfrm>
            <a:off x="401638" y="1200150"/>
            <a:ext cx="8002587" cy="1189038"/>
          </a:xfrm>
          <a:noFill/>
          <a:ln/>
        </p:spPr>
        <p:txBody>
          <a:bodyPr/>
          <a:lstStyle/>
          <a:p>
            <a:pPr marL="342900" indent="-342900" algn="l"/>
            <a:r>
              <a:rPr lang="en-US" altLang="en-US" sz="2000" b="1">
                <a:latin typeface="Times New Roman" panose="02020603050405020304" pitchFamily="18" charset="0"/>
              </a:rPr>
              <a:t>Huygen first explained this in 1678 by proposing that all planar wavefronts are made up of lots of spherical wavefronts..</a:t>
            </a:r>
          </a:p>
        </p:txBody>
      </p:sp>
      <p:sp>
        <p:nvSpPr>
          <p:cNvPr id="74756" name="Rectangle 4">
            <a:extLst>
              <a:ext uri="{FF2B5EF4-FFF2-40B4-BE49-F238E27FC236}">
                <a16:creationId xmlns:a16="http://schemas.microsoft.com/office/drawing/2014/main" id="{74C82295-EC28-EAD1-E045-46E0509A5FD6}"/>
              </a:ext>
            </a:extLst>
          </p:cNvPr>
          <p:cNvSpPr>
            <a:spLocks noChangeArrowheads="1"/>
          </p:cNvSpPr>
          <p:nvPr/>
        </p:nvSpPr>
        <p:spPr bwMode="auto">
          <a:xfrm>
            <a:off x="3935413" y="2743200"/>
            <a:ext cx="4983162"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That is, you see how light propagates</a:t>
            </a:r>
          </a:p>
          <a:p>
            <a:r>
              <a:rPr lang="en-US" altLang="en-US" b="1"/>
              <a:t>by breaking a wavefront into little</a:t>
            </a:r>
          </a:p>
          <a:p>
            <a:r>
              <a:rPr lang="en-US" altLang="en-US" b="1"/>
              <a:t>bits</a:t>
            </a:r>
          </a:p>
        </p:txBody>
      </p:sp>
      <p:grpSp>
        <p:nvGrpSpPr>
          <p:cNvPr id="74757" name="Group 5">
            <a:extLst>
              <a:ext uri="{FF2B5EF4-FFF2-40B4-BE49-F238E27FC236}">
                <a16:creationId xmlns:a16="http://schemas.microsoft.com/office/drawing/2014/main" id="{6B7AE016-BC71-541E-A6AB-8B792F320F96}"/>
              </a:ext>
            </a:extLst>
          </p:cNvPr>
          <p:cNvGrpSpPr>
            <a:grpSpLocks/>
          </p:cNvGrpSpPr>
          <p:nvPr/>
        </p:nvGrpSpPr>
        <p:grpSpPr bwMode="auto">
          <a:xfrm>
            <a:off x="1066800" y="3048000"/>
            <a:ext cx="1981200" cy="2895600"/>
            <a:chOff x="672" y="1920"/>
            <a:chExt cx="1248" cy="1824"/>
          </a:xfrm>
        </p:grpSpPr>
        <p:sp>
          <p:nvSpPr>
            <p:cNvPr id="74758" name="Line 6">
              <a:extLst>
                <a:ext uri="{FF2B5EF4-FFF2-40B4-BE49-F238E27FC236}">
                  <a16:creationId xmlns:a16="http://schemas.microsoft.com/office/drawing/2014/main" id="{BE226E21-FD7A-F392-EE82-5F7BAC576547}"/>
                </a:ext>
              </a:extLst>
            </p:cNvPr>
            <p:cNvSpPr>
              <a:spLocks noChangeShapeType="1"/>
            </p:cNvSpPr>
            <p:nvPr/>
          </p:nvSpPr>
          <p:spPr bwMode="auto">
            <a:xfrm>
              <a:off x="167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59" name="Line 7">
              <a:extLst>
                <a:ext uri="{FF2B5EF4-FFF2-40B4-BE49-F238E27FC236}">
                  <a16:creationId xmlns:a16="http://schemas.microsoft.com/office/drawing/2014/main" id="{935E3041-1BBC-2A1D-8494-31DC66E76950}"/>
                </a:ext>
              </a:extLst>
            </p:cNvPr>
            <p:cNvSpPr>
              <a:spLocks noChangeShapeType="1"/>
            </p:cNvSpPr>
            <p:nvPr/>
          </p:nvSpPr>
          <p:spPr bwMode="auto">
            <a:xfrm>
              <a:off x="192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0" name="Line 8">
              <a:extLst>
                <a:ext uri="{FF2B5EF4-FFF2-40B4-BE49-F238E27FC236}">
                  <a16:creationId xmlns:a16="http://schemas.microsoft.com/office/drawing/2014/main" id="{68126BDE-580F-3C68-33E3-DD8D746E6111}"/>
                </a:ext>
              </a:extLst>
            </p:cNvPr>
            <p:cNvSpPr>
              <a:spLocks noChangeShapeType="1"/>
            </p:cNvSpPr>
            <p:nvPr/>
          </p:nvSpPr>
          <p:spPr bwMode="auto">
            <a:xfrm>
              <a:off x="67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1" name="Line 9">
              <a:extLst>
                <a:ext uri="{FF2B5EF4-FFF2-40B4-BE49-F238E27FC236}">
                  <a16:creationId xmlns:a16="http://schemas.microsoft.com/office/drawing/2014/main" id="{DAC5A073-39D1-2F08-7E59-02C05CF258CE}"/>
                </a:ext>
              </a:extLst>
            </p:cNvPr>
            <p:cNvSpPr>
              <a:spLocks noChangeShapeType="1"/>
            </p:cNvSpPr>
            <p:nvPr/>
          </p:nvSpPr>
          <p:spPr bwMode="auto">
            <a:xfrm>
              <a:off x="92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2" name="Line 10">
              <a:extLst>
                <a:ext uri="{FF2B5EF4-FFF2-40B4-BE49-F238E27FC236}">
                  <a16:creationId xmlns:a16="http://schemas.microsoft.com/office/drawing/2014/main" id="{B91C6B21-E506-3800-6998-CF4CE1D3A571}"/>
                </a:ext>
              </a:extLst>
            </p:cNvPr>
            <p:cNvSpPr>
              <a:spLocks noChangeShapeType="1"/>
            </p:cNvSpPr>
            <p:nvPr/>
          </p:nvSpPr>
          <p:spPr bwMode="auto">
            <a:xfrm>
              <a:off x="117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3" name="Line 11">
              <a:extLst>
                <a:ext uri="{FF2B5EF4-FFF2-40B4-BE49-F238E27FC236}">
                  <a16:creationId xmlns:a16="http://schemas.microsoft.com/office/drawing/2014/main" id="{AC6EA1BA-3912-C3F0-E607-7C3A4A00B697}"/>
                </a:ext>
              </a:extLst>
            </p:cNvPr>
            <p:cNvSpPr>
              <a:spLocks noChangeShapeType="1"/>
            </p:cNvSpPr>
            <p:nvPr/>
          </p:nvSpPr>
          <p:spPr bwMode="auto">
            <a:xfrm>
              <a:off x="142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4764" name="Rectangle 12">
            <a:extLst>
              <a:ext uri="{FF2B5EF4-FFF2-40B4-BE49-F238E27FC236}">
                <a16:creationId xmlns:a16="http://schemas.microsoft.com/office/drawing/2014/main" id="{1C887DED-AF05-67BD-1CDC-DC90A19F1C1F}"/>
              </a:ext>
            </a:extLst>
          </p:cNvPr>
          <p:cNvSpPr>
            <a:spLocks noChangeArrowheads="1"/>
          </p:cNvSpPr>
          <p:nvPr/>
        </p:nvSpPr>
        <p:spPr bwMode="auto">
          <a:xfrm>
            <a:off x="2657475" y="2984500"/>
            <a:ext cx="369888" cy="3022600"/>
          </a:xfrm>
          <a:prstGeom prst="rect">
            <a:avLst/>
          </a:prstGeom>
          <a:solidFill>
            <a:schemeClr val="bg1"/>
          </a:solidFill>
          <a:ln w="254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65" name="Rectangle 13">
            <a:extLst>
              <a:ext uri="{FF2B5EF4-FFF2-40B4-BE49-F238E27FC236}">
                <a16:creationId xmlns:a16="http://schemas.microsoft.com/office/drawing/2014/main" id="{37A8A9E1-F5E0-3560-97E1-093B340FECB2}"/>
              </a:ext>
            </a:extLst>
          </p:cNvPr>
          <p:cNvSpPr>
            <a:spLocks noChangeArrowheads="1"/>
          </p:cNvSpPr>
          <p:nvPr/>
        </p:nvSpPr>
        <p:spPr bwMode="auto">
          <a:xfrm>
            <a:off x="874713" y="2817813"/>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66" name="Rectangle 14">
            <a:extLst>
              <a:ext uri="{FF2B5EF4-FFF2-40B4-BE49-F238E27FC236}">
                <a16:creationId xmlns:a16="http://schemas.microsoft.com/office/drawing/2014/main" id="{17967ADF-4EAC-552B-D392-F26BDB39BFB3}"/>
              </a:ext>
            </a:extLst>
          </p:cNvPr>
          <p:cNvSpPr>
            <a:spLocks noChangeArrowheads="1"/>
          </p:cNvSpPr>
          <p:nvPr/>
        </p:nvSpPr>
        <p:spPr bwMode="auto">
          <a:xfrm>
            <a:off x="874713" y="5972175"/>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67" name="Line 15">
            <a:extLst>
              <a:ext uri="{FF2B5EF4-FFF2-40B4-BE49-F238E27FC236}">
                <a16:creationId xmlns:a16="http://schemas.microsoft.com/office/drawing/2014/main" id="{1137426E-E172-AC08-BEB5-6F2EB40732F5}"/>
              </a:ext>
            </a:extLst>
          </p:cNvPr>
          <p:cNvSpPr>
            <a:spLocks noChangeShapeType="1"/>
          </p:cNvSpPr>
          <p:nvPr/>
        </p:nvSpPr>
        <p:spPr bwMode="auto">
          <a:xfrm>
            <a:off x="914400" y="4419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68" name="Oval 16">
            <a:extLst>
              <a:ext uri="{FF2B5EF4-FFF2-40B4-BE49-F238E27FC236}">
                <a16:creationId xmlns:a16="http://schemas.microsoft.com/office/drawing/2014/main" id="{BF7F506A-C928-8658-B2D3-9F7874433F31}"/>
              </a:ext>
            </a:extLst>
          </p:cNvPr>
          <p:cNvSpPr>
            <a:spLocks noChangeArrowheads="1"/>
          </p:cNvSpPr>
          <p:nvPr/>
        </p:nvSpPr>
        <p:spPr bwMode="auto">
          <a:xfrm>
            <a:off x="3014663" y="331946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69" name="Oval 17">
            <a:extLst>
              <a:ext uri="{FF2B5EF4-FFF2-40B4-BE49-F238E27FC236}">
                <a16:creationId xmlns:a16="http://schemas.microsoft.com/office/drawing/2014/main" id="{E9037755-9C94-388E-96F3-659C5BF2709D}"/>
              </a:ext>
            </a:extLst>
          </p:cNvPr>
          <p:cNvSpPr>
            <a:spLocks noChangeArrowheads="1"/>
          </p:cNvSpPr>
          <p:nvPr/>
        </p:nvSpPr>
        <p:spPr bwMode="auto">
          <a:xfrm>
            <a:off x="3011488" y="37703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70" name="Oval 18">
            <a:extLst>
              <a:ext uri="{FF2B5EF4-FFF2-40B4-BE49-F238E27FC236}">
                <a16:creationId xmlns:a16="http://schemas.microsoft.com/office/drawing/2014/main" id="{511DE797-BCD8-AD47-95FA-FDD976B4335C}"/>
              </a:ext>
            </a:extLst>
          </p:cNvPr>
          <p:cNvSpPr>
            <a:spLocks noChangeArrowheads="1"/>
          </p:cNvSpPr>
          <p:nvPr/>
        </p:nvSpPr>
        <p:spPr bwMode="auto">
          <a:xfrm>
            <a:off x="3011488" y="42402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71" name="Oval 19">
            <a:extLst>
              <a:ext uri="{FF2B5EF4-FFF2-40B4-BE49-F238E27FC236}">
                <a16:creationId xmlns:a16="http://schemas.microsoft.com/office/drawing/2014/main" id="{09FCC195-E113-CAC0-9016-46EE62B9524B}"/>
              </a:ext>
            </a:extLst>
          </p:cNvPr>
          <p:cNvSpPr>
            <a:spLocks noChangeArrowheads="1"/>
          </p:cNvSpPr>
          <p:nvPr/>
        </p:nvSpPr>
        <p:spPr bwMode="auto">
          <a:xfrm>
            <a:off x="3011488" y="46894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72" name="Oval 20">
            <a:extLst>
              <a:ext uri="{FF2B5EF4-FFF2-40B4-BE49-F238E27FC236}">
                <a16:creationId xmlns:a16="http://schemas.microsoft.com/office/drawing/2014/main" id="{ADCA84AF-A602-2556-4CF8-637527167ED4}"/>
              </a:ext>
            </a:extLst>
          </p:cNvPr>
          <p:cNvSpPr>
            <a:spLocks noChangeArrowheads="1"/>
          </p:cNvSpPr>
          <p:nvPr/>
        </p:nvSpPr>
        <p:spPr bwMode="auto">
          <a:xfrm>
            <a:off x="3016250" y="51593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73" name="Oval 21">
            <a:extLst>
              <a:ext uri="{FF2B5EF4-FFF2-40B4-BE49-F238E27FC236}">
                <a16:creationId xmlns:a16="http://schemas.microsoft.com/office/drawing/2014/main" id="{A20B2EFA-D42D-43CF-3D57-3A13789D8340}"/>
              </a:ext>
            </a:extLst>
          </p:cNvPr>
          <p:cNvSpPr>
            <a:spLocks noChangeArrowheads="1"/>
          </p:cNvSpPr>
          <p:nvPr/>
        </p:nvSpPr>
        <p:spPr bwMode="auto">
          <a:xfrm>
            <a:off x="3014663" y="56038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4774" name="Line 22">
            <a:extLst>
              <a:ext uri="{FF2B5EF4-FFF2-40B4-BE49-F238E27FC236}">
                <a16:creationId xmlns:a16="http://schemas.microsoft.com/office/drawing/2014/main" id="{AC7112A6-68D7-616F-BFFA-D320581A4820}"/>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3A732DBF-057F-6DDE-598B-C6E6AE10EDEB}"/>
              </a:ext>
            </a:extLst>
          </p:cNvPr>
          <p:cNvSpPr>
            <a:spLocks noGrp="1" noChangeArrowheads="1"/>
          </p:cNvSpPr>
          <p:nvPr>
            <p:ph type="title"/>
          </p:nvPr>
        </p:nvSpPr>
        <p:spPr>
          <a:xfrm>
            <a:off x="685800" y="0"/>
            <a:ext cx="7772400" cy="1143000"/>
          </a:xfrm>
        </p:spPr>
        <p:txBody>
          <a:bodyPr/>
          <a:lstStyle/>
          <a:p>
            <a:pPr eaLnBrk="1" hangingPunct="1"/>
            <a:r>
              <a:rPr lang="en-US" altLang="en-US"/>
              <a:t>Interference for Light …</a:t>
            </a:r>
          </a:p>
        </p:txBody>
      </p:sp>
      <p:sp>
        <p:nvSpPr>
          <p:cNvPr id="6148" name="Rectangle 3">
            <a:extLst>
              <a:ext uri="{FF2B5EF4-FFF2-40B4-BE49-F238E27FC236}">
                <a16:creationId xmlns:a16="http://schemas.microsoft.com/office/drawing/2014/main" id="{F6FD5D2A-6E5C-1417-370B-1FE9E69928CD}"/>
              </a:ext>
            </a:extLst>
          </p:cNvPr>
          <p:cNvSpPr>
            <a:spLocks noGrp="1" noChangeArrowheads="1"/>
          </p:cNvSpPr>
          <p:nvPr>
            <p:ph type="body" idx="1"/>
          </p:nvPr>
        </p:nvSpPr>
        <p:spPr>
          <a:xfrm>
            <a:off x="685800" y="1143000"/>
            <a:ext cx="7772400" cy="1504950"/>
          </a:xfrm>
        </p:spPr>
        <p:txBody>
          <a:bodyPr/>
          <a:lstStyle/>
          <a:p>
            <a:pPr eaLnBrk="1" hangingPunct="1"/>
            <a:r>
              <a:rPr lang="en-US" altLang="en-US"/>
              <a:t>Can’t produce coherent light from separate sources.  (f </a:t>
            </a:r>
            <a:r>
              <a:rPr lang="en-US" altLang="en-US">
                <a:sym typeface="Symbol" panose="05050102010706020507" pitchFamily="18" charset="2"/>
              </a:rPr>
              <a:t> 10</a:t>
            </a:r>
            <a:r>
              <a:rPr lang="en-US" altLang="en-US" baseline="30000">
                <a:sym typeface="Symbol" panose="05050102010706020507" pitchFamily="18" charset="2"/>
              </a:rPr>
              <a:t>14</a:t>
            </a:r>
            <a:r>
              <a:rPr lang="en-US" altLang="en-US">
                <a:sym typeface="Symbol" panose="05050102010706020507" pitchFamily="18" charset="2"/>
              </a:rPr>
              <a:t> Hz)</a:t>
            </a:r>
          </a:p>
        </p:txBody>
      </p:sp>
      <p:sp>
        <p:nvSpPr>
          <p:cNvPr id="6149" name="Rectangle 25">
            <a:extLst>
              <a:ext uri="{FF2B5EF4-FFF2-40B4-BE49-F238E27FC236}">
                <a16:creationId xmlns:a16="http://schemas.microsoft.com/office/drawing/2014/main" id="{B0274A14-CA71-C904-4BF7-BB2389D100AD}"/>
              </a:ext>
            </a:extLst>
          </p:cNvPr>
          <p:cNvSpPr>
            <a:spLocks noChangeArrowheads="1"/>
          </p:cNvSpPr>
          <p:nvPr/>
        </p:nvSpPr>
        <p:spPr bwMode="auto">
          <a:xfrm>
            <a:off x="668338" y="2270125"/>
            <a:ext cx="77724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20000"/>
              </a:spcBef>
              <a:buFontTx/>
              <a:buChar char="•"/>
            </a:pPr>
            <a:r>
              <a:rPr lang="en-US" altLang="en-US" sz="3200">
                <a:latin typeface="Times New Roman" panose="02020603050405020304" pitchFamily="18" charset="0"/>
              </a:rPr>
              <a:t>Need two waves from </a:t>
            </a:r>
            <a:r>
              <a:rPr lang="en-US" altLang="en-US" sz="3200" u="sng">
                <a:latin typeface="Times New Roman" panose="02020603050405020304" pitchFamily="18" charset="0"/>
              </a:rPr>
              <a:t>single source</a:t>
            </a:r>
            <a:r>
              <a:rPr lang="en-US" altLang="en-US" sz="3200">
                <a:latin typeface="Times New Roman" panose="02020603050405020304" pitchFamily="18" charset="0"/>
              </a:rPr>
              <a:t> taking </a:t>
            </a:r>
            <a:r>
              <a:rPr lang="en-US" altLang="en-US" sz="3200" u="sng">
                <a:latin typeface="Times New Roman" panose="02020603050405020304" pitchFamily="18" charset="0"/>
              </a:rPr>
              <a:t>two different paths</a:t>
            </a:r>
          </a:p>
          <a:p>
            <a:pPr lvl="1">
              <a:spcBef>
                <a:spcPct val="20000"/>
              </a:spcBef>
              <a:buFontTx/>
              <a:buChar char="–"/>
            </a:pPr>
            <a:r>
              <a:rPr lang="en-US" altLang="en-US" sz="2800">
                <a:solidFill>
                  <a:schemeClr val="tx2"/>
                </a:solidFill>
                <a:latin typeface="Times New Roman" panose="02020603050405020304" pitchFamily="18" charset="0"/>
              </a:rPr>
              <a:t>Two slits</a:t>
            </a:r>
          </a:p>
          <a:p>
            <a:pPr lvl="1">
              <a:spcBef>
                <a:spcPct val="20000"/>
              </a:spcBef>
              <a:buFontTx/>
              <a:buChar char="–"/>
            </a:pPr>
            <a:r>
              <a:rPr lang="en-US" altLang="en-US" sz="2800">
                <a:solidFill>
                  <a:schemeClr val="tx2"/>
                </a:solidFill>
                <a:latin typeface="Times New Roman" panose="02020603050405020304" pitchFamily="18" charset="0"/>
              </a:rPr>
              <a:t>Reflection (thin films)</a:t>
            </a:r>
          </a:p>
          <a:p>
            <a:pPr lvl="1">
              <a:spcBef>
                <a:spcPct val="20000"/>
              </a:spcBef>
              <a:buFontTx/>
              <a:buChar char="–"/>
            </a:pPr>
            <a:r>
              <a:rPr lang="en-US" altLang="en-US" sz="2800">
                <a:solidFill>
                  <a:schemeClr val="tx2"/>
                </a:solidFill>
                <a:latin typeface="Times New Roman" panose="02020603050405020304" pitchFamily="18" charset="0"/>
              </a:rPr>
              <a:t>Diffraction</a:t>
            </a:r>
            <a:r>
              <a:rPr lang="en-US" altLang="en-US" sz="2800" baseline="30000">
                <a:solidFill>
                  <a:schemeClr val="tx2"/>
                </a:solidFill>
                <a:latin typeface="Times New Roman" panose="02020603050405020304" pitchFamily="18" charset="0"/>
              </a:rPr>
              <a:t>*</a:t>
            </a:r>
            <a:endParaRPr lang="en-US" altLang="en-US" sz="2800">
              <a:solidFill>
                <a:schemeClr val="tx2"/>
              </a:solidFill>
              <a:latin typeface="Times New Roman" panose="02020603050405020304" pitchFamily="18" charset="0"/>
            </a:endParaRPr>
          </a:p>
        </p:txBody>
      </p:sp>
      <p:graphicFrame>
        <p:nvGraphicFramePr>
          <p:cNvPr id="6146" name="Object 27">
            <a:extLst>
              <a:ext uri="{FF2B5EF4-FFF2-40B4-BE49-F238E27FC236}">
                <a16:creationId xmlns:a16="http://schemas.microsoft.com/office/drawing/2014/main" id="{4E3F43D9-5B76-01F9-29A6-B5B88B36FBDA}"/>
              </a:ext>
            </a:extLst>
          </p:cNvPr>
          <p:cNvGraphicFramePr>
            <a:graphicFrameLocks noChangeAspect="1"/>
          </p:cNvGraphicFramePr>
          <p:nvPr/>
        </p:nvGraphicFramePr>
        <p:xfrm>
          <a:off x="8382000" y="0"/>
          <a:ext cx="762000" cy="715963"/>
        </p:xfrm>
        <a:graphic>
          <a:graphicData uri="http://schemas.openxmlformats.org/presentationml/2006/ole">
            <mc:AlternateContent xmlns:mc="http://schemas.openxmlformats.org/markup-compatibility/2006">
              <mc:Choice xmlns:v="urn:schemas-microsoft-com:vml" Requires="v">
                <p:oleObj name="Clip" r:id="rId3" imgW="2979360" imgH="2795040" progId="MS_ClipArt_Gallery.2">
                  <p:embed/>
                </p:oleObj>
              </mc:Choice>
              <mc:Fallback>
                <p:oleObj name="Clip" r:id="rId3" imgW="2979360" imgH="2795040" progId="MS_ClipArt_Gallery.2">
                  <p:embed/>
                  <p:pic>
                    <p:nvPicPr>
                      <p:cNvPr id="6146" name="Object 27">
                        <a:extLst>
                          <a:ext uri="{FF2B5EF4-FFF2-40B4-BE49-F238E27FC236}">
                            <a16:creationId xmlns:a16="http://schemas.microsoft.com/office/drawing/2014/main" id="{4E3F43D9-5B76-01F9-29A6-B5B88B36FB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0"/>
                        <a:ext cx="762000"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ight Brace 30">
            <a:extLst>
              <a:ext uri="{FF2B5EF4-FFF2-40B4-BE49-F238E27FC236}">
                <a16:creationId xmlns:a16="http://schemas.microsoft.com/office/drawing/2014/main" id="{C3C90DF6-15DB-C2A2-15C5-C3B7A1C659B6}"/>
              </a:ext>
            </a:extLst>
          </p:cNvPr>
          <p:cNvSpPr/>
          <p:nvPr/>
        </p:nvSpPr>
        <p:spPr bwMode="auto">
          <a:xfrm>
            <a:off x="4800600" y="3429000"/>
            <a:ext cx="314325" cy="928688"/>
          </a:xfrm>
          <a:prstGeom prst="rightBrace">
            <a:avLst/>
          </a:prstGeom>
          <a:noFill/>
          <a:ln w="28575" cap="flat" cmpd="sng" algn="ctr">
            <a:solidFill>
              <a:schemeClr val="accent6"/>
            </a:solidFill>
            <a:prstDash val="solid"/>
            <a:round/>
            <a:headEnd type="none" w="med" len="med"/>
            <a:tailEnd type="none" w="med" len="med"/>
          </a:ln>
          <a:effectLst/>
        </p:spPr>
        <p:txBody>
          <a:bodyPr/>
          <a:lstStyle/>
          <a:p>
            <a:pPr>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380BF9-C814-B57F-5C34-6237E68CF031}"/>
              </a:ext>
            </a:extLst>
          </p:cNvPr>
          <p:cNvSpPr>
            <a:spLocks noGrp="1" noChangeArrowheads="1"/>
          </p:cNvSpPr>
          <p:nvPr>
            <p:ph type="ctrTitle"/>
          </p:nvPr>
        </p:nvSpPr>
        <p:spPr>
          <a:xfrm>
            <a:off x="304800" y="36513"/>
            <a:ext cx="6513513" cy="609600"/>
          </a:xfrm>
          <a:noFill/>
          <a:ln/>
        </p:spPr>
        <p:txBody>
          <a:bodyPr anchor="ctr"/>
          <a:lstStyle/>
          <a:p>
            <a:pPr algn="l"/>
            <a:r>
              <a:rPr lang="en-US" altLang="en-US" sz="3200" b="1" dirty="0" err="1">
                <a:solidFill>
                  <a:srgbClr val="00B050"/>
                </a:solidFill>
              </a:rPr>
              <a:t>Huygen’s</a:t>
            </a:r>
            <a:r>
              <a:rPr lang="en-US" altLang="en-US" sz="3200" b="1" dirty="0">
                <a:solidFill>
                  <a:srgbClr val="00B050"/>
                </a:solidFill>
              </a:rPr>
              <a:t> Principle</a:t>
            </a:r>
          </a:p>
        </p:txBody>
      </p:sp>
      <p:sp>
        <p:nvSpPr>
          <p:cNvPr id="75779" name="Rectangle 3">
            <a:extLst>
              <a:ext uri="{FF2B5EF4-FFF2-40B4-BE49-F238E27FC236}">
                <a16:creationId xmlns:a16="http://schemas.microsoft.com/office/drawing/2014/main" id="{6A714EBC-5609-2F49-FFB3-185A84F97583}"/>
              </a:ext>
            </a:extLst>
          </p:cNvPr>
          <p:cNvSpPr>
            <a:spLocks noGrp="1" noChangeArrowheads="1"/>
          </p:cNvSpPr>
          <p:nvPr>
            <p:ph type="subTitle" idx="1"/>
          </p:nvPr>
        </p:nvSpPr>
        <p:spPr>
          <a:xfrm>
            <a:off x="401638" y="1200150"/>
            <a:ext cx="8002587" cy="1189038"/>
          </a:xfrm>
          <a:noFill/>
          <a:ln/>
        </p:spPr>
        <p:txBody>
          <a:bodyPr/>
          <a:lstStyle/>
          <a:p>
            <a:pPr marL="342900" indent="-342900" algn="l"/>
            <a:r>
              <a:rPr lang="en-US" altLang="en-US" sz="2000" b="1">
                <a:latin typeface="Times New Roman" panose="02020603050405020304" pitchFamily="18" charset="0"/>
              </a:rPr>
              <a:t>Huygen first explained this in 1678 by proposing that all planar wavefronts are made up of lots of spherical wavefronts..</a:t>
            </a:r>
          </a:p>
        </p:txBody>
      </p:sp>
      <p:sp>
        <p:nvSpPr>
          <p:cNvPr id="75780" name="Rectangle 4">
            <a:extLst>
              <a:ext uri="{FF2B5EF4-FFF2-40B4-BE49-F238E27FC236}">
                <a16:creationId xmlns:a16="http://schemas.microsoft.com/office/drawing/2014/main" id="{512FA1DC-A36E-A8FB-D687-1BB0632DAE45}"/>
              </a:ext>
            </a:extLst>
          </p:cNvPr>
          <p:cNvSpPr>
            <a:spLocks noChangeArrowheads="1"/>
          </p:cNvSpPr>
          <p:nvPr/>
        </p:nvSpPr>
        <p:spPr bwMode="auto">
          <a:xfrm>
            <a:off x="3935413" y="2743200"/>
            <a:ext cx="4983162"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That is, you see how light propagates</a:t>
            </a:r>
          </a:p>
          <a:p>
            <a:r>
              <a:rPr lang="en-US" altLang="en-US" b="1"/>
              <a:t>by breaking a wavefront into little</a:t>
            </a:r>
          </a:p>
          <a:p>
            <a:r>
              <a:rPr lang="en-US" altLang="en-US" b="1"/>
              <a:t>bits, and then draw a spherical wave</a:t>
            </a:r>
          </a:p>
          <a:p>
            <a:r>
              <a:rPr lang="en-US" altLang="en-US" b="1"/>
              <a:t>emanating outward from each little</a:t>
            </a:r>
          </a:p>
          <a:p>
            <a:r>
              <a:rPr lang="en-US" altLang="en-US" b="1"/>
              <a:t>bit. </a:t>
            </a:r>
          </a:p>
        </p:txBody>
      </p:sp>
      <p:grpSp>
        <p:nvGrpSpPr>
          <p:cNvPr id="75781" name="Group 5">
            <a:extLst>
              <a:ext uri="{FF2B5EF4-FFF2-40B4-BE49-F238E27FC236}">
                <a16:creationId xmlns:a16="http://schemas.microsoft.com/office/drawing/2014/main" id="{62ECB128-615D-C486-FDDA-B6E688022800}"/>
              </a:ext>
            </a:extLst>
          </p:cNvPr>
          <p:cNvGrpSpPr>
            <a:grpSpLocks/>
          </p:cNvGrpSpPr>
          <p:nvPr/>
        </p:nvGrpSpPr>
        <p:grpSpPr bwMode="auto">
          <a:xfrm>
            <a:off x="1066800" y="3048000"/>
            <a:ext cx="1981200" cy="2895600"/>
            <a:chOff x="672" y="1920"/>
            <a:chExt cx="1248" cy="1824"/>
          </a:xfrm>
        </p:grpSpPr>
        <p:sp>
          <p:nvSpPr>
            <p:cNvPr id="75782" name="Line 6">
              <a:extLst>
                <a:ext uri="{FF2B5EF4-FFF2-40B4-BE49-F238E27FC236}">
                  <a16:creationId xmlns:a16="http://schemas.microsoft.com/office/drawing/2014/main" id="{62490359-CB51-BAD9-2911-6C5A68623EA9}"/>
                </a:ext>
              </a:extLst>
            </p:cNvPr>
            <p:cNvSpPr>
              <a:spLocks noChangeShapeType="1"/>
            </p:cNvSpPr>
            <p:nvPr/>
          </p:nvSpPr>
          <p:spPr bwMode="auto">
            <a:xfrm>
              <a:off x="167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83" name="Line 7">
              <a:extLst>
                <a:ext uri="{FF2B5EF4-FFF2-40B4-BE49-F238E27FC236}">
                  <a16:creationId xmlns:a16="http://schemas.microsoft.com/office/drawing/2014/main" id="{95159B64-DE99-85C3-722E-824E5E74A51C}"/>
                </a:ext>
              </a:extLst>
            </p:cNvPr>
            <p:cNvSpPr>
              <a:spLocks noChangeShapeType="1"/>
            </p:cNvSpPr>
            <p:nvPr/>
          </p:nvSpPr>
          <p:spPr bwMode="auto">
            <a:xfrm>
              <a:off x="192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84" name="Line 8">
              <a:extLst>
                <a:ext uri="{FF2B5EF4-FFF2-40B4-BE49-F238E27FC236}">
                  <a16:creationId xmlns:a16="http://schemas.microsoft.com/office/drawing/2014/main" id="{965E8FFB-6094-4579-FEED-7D94728291FF}"/>
                </a:ext>
              </a:extLst>
            </p:cNvPr>
            <p:cNvSpPr>
              <a:spLocks noChangeShapeType="1"/>
            </p:cNvSpPr>
            <p:nvPr/>
          </p:nvSpPr>
          <p:spPr bwMode="auto">
            <a:xfrm>
              <a:off x="67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85" name="Line 9">
              <a:extLst>
                <a:ext uri="{FF2B5EF4-FFF2-40B4-BE49-F238E27FC236}">
                  <a16:creationId xmlns:a16="http://schemas.microsoft.com/office/drawing/2014/main" id="{6EDA2D2A-07F9-A7EB-D169-E5DC7840DBAC}"/>
                </a:ext>
              </a:extLst>
            </p:cNvPr>
            <p:cNvSpPr>
              <a:spLocks noChangeShapeType="1"/>
            </p:cNvSpPr>
            <p:nvPr/>
          </p:nvSpPr>
          <p:spPr bwMode="auto">
            <a:xfrm>
              <a:off x="92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86" name="Line 10">
              <a:extLst>
                <a:ext uri="{FF2B5EF4-FFF2-40B4-BE49-F238E27FC236}">
                  <a16:creationId xmlns:a16="http://schemas.microsoft.com/office/drawing/2014/main" id="{09DE39CA-4EB5-4A34-9EF7-5E363D845AE2}"/>
                </a:ext>
              </a:extLst>
            </p:cNvPr>
            <p:cNvSpPr>
              <a:spLocks noChangeShapeType="1"/>
            </p:cNvSpPr>
            <p:nvPr/>
          </p:nvSpPr>
          <p:spPr bwMode="auto">
            <a:xfrm>
              <a:off x="117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87" name="Line 11">
              <a:extLst>
                <a:ext uri="{FF2B5EF4-FFF2-40B4-BE49-F238E27FC236}">
                  <a16:creationId xmlns:a16="http://schemas.microsoft.com/office/drawing/2014/main" id="{CCB37CD7-8CA0-6359-8BA0-19EBDB622B7F}"/>
                </a:ext>
              </a:extLst>
            </p:cNvPr>
            <p:cNvSpPr>
              <a:spLocks noChangeShapeType="1"/>
            </p:cNvSpPr>
            <p:nvPr/>
          </p:nvSpPr>
          <p:spPr bwMode="auto">
            <a:xfrm>
              <a:off x="142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5788" name="Group 12">
            <a:extLst>
              <a:ext uri="{FF2B5EF4-FFF2-40B4-BE49-F238E27FC236}">
                <a16:creationId xmlns:a16="http://schemas.microsoft.com/office/drawing/2014/main" id="{A0E67D66-3F3A-A24C-DC4E-0AC8230E8662}"/>
              </a:ext>
            </a:extLst>
          </p:cNvPr>
          <p:cNvGrpSpPr>
            <a:grpSpLocks/>
          </p:cNvGrpSpPr>
          <p:nvPr/>
        </p:nvGrpSpPr>
        <p:grpSpPr bwMode="auto">
          <a:xfrm>
            <a:off x="2755900" y="3136900"/>
            <a:ext cx="584200" cy="2717800"/>
            <a:chOff x="1736" y="1976"/>
            <a:chExt cx="368" cy="1712"/>
          </a:xfrm>
        </p:grpSpPr>
        <p:sp>
          <p:nvSpPr>
            <p:cNvPr id="75789" name="Oval 13">
              <a:extLst>
                <a:ext uri="{FF2B5EF4-FFF2-40B4-BE49-F238E27FC236}">
                  <a16:creationId xmlns:a16="http://schemas.microsoft.com/office/drawing/2014/main" id="{97EC036F-07A1-CAA1-FDBA-7E30F2473861}"/>
                </a:ext>
              </a:extLst>
            </p:cNvPr>
            <p:cNvSpPr>
              <a:spLocks noChangeArrowheads="1"/>
            </p:cNvSpPr>
            <p:nvPr/>
          </p:nvSpPr>
          <p:spPr bwMode="auto">
            <a:xfrm>
              <a:off x="1736" y="2264"/>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0" name="Oval 14">
              <a:extLst>
                <a:ext uri="{FF2B5EF4-FFF2-40B4-BE49-F238E27FC236}">
                  <a16:creationId xmlns:a16="http://schemas.microsoft.com/office/drawing/2014/main" id="{A03ACB72-1590-C144-E41B-2E5B3AC5A7E9}"/>
                </a:ext>
              </a:extLst>
            </p:cNvPr>
            <p:cNvSpPr>
              <a:spLocks noChangeArrowheads="1"/>
            </p:cNvSpPr>
            <p:nvPr/>
          </p:nvSpPr>
          <p:spPr bwMode="auto">
            <a:xfrm>
              <a:off x="1736" y="2552"/>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1" name="Oval 15">
              <a:extLst>
                <a:ext uri="{FF2B5EF4-FFF2-40B4-BE49-F238E27FC236}">
                  <a16:creationId xmlns:a16="http://schemas.microsoft.com/office/drawing/2014/main" id="{091EE73D-E404-1B68-B44D-2B3E5EC9C76C}"/>
                </a:ext>
              </a:extLst>
            </p:cNvPr>
            <p:cNvSpPr>
              <a:spLocks noChangeArrowheads="1"/>
            </p:cNvSpPr>
            <p:nvPr/>
          </p:nvSpPr>
          <p:spPr bwMode="auto">
            <a:xfrm>
              <a:off x="1736" y="2840"/>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2" name="Oval 16">
              <a:extLst>
                <a:ext uri="{FF2B5EF4-FFF2-40B4-BE49-F238E27FC236}">
                  <a16:creationId xmlns:a16="http://schemas.microsoft.com/office/drawing/2014/main" id="{A65DD024-5E7B-DA96-E4A1-3642C4759479}"/>
                </a:ext>
              </a:extLst>
            </p:cNvPr>
            <p:cNvSpPr>
              <a:spLocks noChangeArrowheads="1"/>
            </p:cNvSpPr>
            <p:nvPr/>
          </p:nvSpPr>
          <p:spPr bwMode="auto">
            <a:xfrm>
              <a:off x="1736" y="3128"/>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3" name="Oval 17">
              <a:extLst>
                <a:ext uri="{FF2B5EF4-FFF2-40B4-BE49-F238E27FC236}">
                  <a16:creationId xmlns:a16="http://schemas.microsoft.com/office/drawing/2014/main" id="{5617378D-AC74-E71C-3EFA-FF9C1861A66F}"/>
                </a:ext>
              </a:extLst>
            </p:cNvPr>
            <p:cNvSpPr>
              <a:spLocks noChangeArrowheads="1"/>
            </p:cNvSpPr>
            <p:nvPr/>
          </p:nvSpPr>
          <p:spPr bwMode="auto">
            <a:xfrm>
              <a:off x="1736" y="341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4" name="Oval 18">
              <a:extLst>
                <a:ext uri="{FF2B5EF4-FFF2-40B4-BE49-F238E27FC236}">
                  <a16:creationId xmlns:a16="http://schemas.microsoft.com/office/drawing/2014/main" id="{FB7670DC-80B4-6AFE-644E-1F0D90B1ABD3}"/>
                </a:ext>
              </a:extLst>
            </p:cNvPr>
            <p:cNvSpPr>
              <a:spLocks noChangeArrowheads="1"/>
            </p:cNvSpPr>
            <p:nvPr/>
          </p:nvSpPr>
          <p:spPr bwMode="auto">
            <a:xfrm>
              <a:off x="1736" y="197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5795" name="Rectangle 19">
            <a:extLst>
              <a:ext uri="{FF2B5EF4-FFF2-40B4-BE49-F238E27FC236}">
                <a16:creationId xmlns:a16="http://schemas.microsoft.com/office/drawing/2014/main" id="{37F9153D-259A-91A1-8282-DB35B6E1E3CE}"/>
              </a:ext>
            </a:extLst>
          </p:cNvPr>
          <p:cNvSpPr>
            <a:spLocks noChangeArrowheads="1"/>
          </p:cNvSpPr>
          <p:nvPr/>
        </p:nvSpPr>
        <p:spPr bwMode="auto">
          <a:xfrm>
            <a:off x="2657475" y="2984500"/>
            <a:ext cx="369888" cy="3022600"/>
          </a:xfrm>
          <a:prstGeom prst="rect">
            <a:avLst/>
          </a:prstGeom>
          <a:solidFill>
            <a:schemeClr val="bg1"/>
          </a:solidFill>
          <a:ln w="254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6" name="Rectangle 20">
            <a:extLst>
              <a:ext uri="{FF2B5EF4-FFF2-40B4-BE49-F238E27FC236}">
                <a16:creationId xmlns:a16="http://schemas.microsoft.com/office/drawing/2014/main" id="{FA1B21A7-E07A-4D74-0FCD-FA72BFD3761D}"/>
              </a:ext>
            </a:extLst>
          </p:cNvPr>
          <p:cNvSpPr>
            <a:spLocks noChangeArrowheads="1"/>
          </p:cNvSpPr>
          <p:nvPr/>
        </p:nvSpPr>
        <p:spPr bwMode="auto">
          <a:xfrm>
            <a:off x="874713" y="2817813"/>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7" name="Rectangle 21">
            <a:extLst>
              <a:ext uri="{FF2B5EF4-FFF2-40B4-BE49-F238E27FC236}">
                <a16:creationId xmlns:a16="http://schemas.microsoft.com/office/drawing/2014/main" id="{36BD5330-3534-8ADA-8E2F-D9AA149AEF05}"/>
              </a:ext>
            </a:extLst>
          </p:cNvPr>
          <p:cNvSpPr>
            <a:spLocks noChangeArrowheads="1"/>
          </p:cNvSpPr>
          <p:nvPr/>
        </p:nvSpPr>
        <p:spPr bwMode="auto">
          <a:xfrm>
            <a:off x="874713" y="5972175"/>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798" name="Line 22">
            <a:extLst>
              <a:ext uri="{FF2B5EF4-FFF2-40B4-BE49-F238E27FC236}">
                <a16:creationId xmlns:a16="http://schemas.microsoft.com/office/drawing/2014/main" id="{6FD78CD2-8703-11DC-A774-6872A61547E8}"/>
              </a:ext>
            </a:extLst>
          </p:cNvPr>
          <p:cNvSpPr>
            <a:spLocks noChangeShapeType="1"/>
          </p:cNvSpPr>
          <p:nvPr/>
        </p:nvSpPr>
        <p:spPr bwMode="auto">
          <a:xfrm>
            <a:off x="914400" y="4419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799" name="Oval 23">
            <a:extLst>
              <a:ext uri="{FF2B5EF4-FFF2-40B4-BE49-F238E27FC236}">
                <a16:creationId xmlns:a16="http://schemas.microsoft.com/office/drawing/2014/main" id="{CE8FD9D9-7177-D8E3-1A6B-AE3BBBA750DD}"/>
              </a:ext>
            </a:extLst>
          </p:cNvPr>
          <p:cNvSpPr>
            <a:spLocks noChangeArrowheads="1"/>
          </p:cNvSpPr>
          <p:nvPr/>
        </p:nvSpPr>
        <p:spPr bwMode="auto">
          <a:xfrm>
            <a:off x="3014663" y="331946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0" name="Oval 24">
            <a:extLst>
              <a:ext uri="{FF2B5EF4-FFF2-40B4-BE49-F238E27FC236}">
                <a16:creationId xmlns:a16="http://schemas.microsoft.com/office/drawing/2014/main" id="{0B8EE671-67FA-CF2F-E211-B4110EE197B8}"/>
              </a:ext>
            </a:extLst>
          </p:cNvPr>
          <p:cNvSpPr>
            <a:spLocks noChangeArrowheads="1"/>
          </p:cNvSpPr>
          <p:nvPr/>
        </p:nvSpPr>
        <p:spPr bwMode="auto">
          <a:xfrm>
            <a:off x="3011488" y="37703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1" name="Oval 25">
            <a:extLst>
              <a:ext uri="{FF2B5EF4-FFF2-40B4-BE49-F238E27FC236}">
                <a16:creationId xmlns:a16="http://schemas.microsoft.com/office/drawing/2014/main" id="{A542564C-2D80-62AC-6D70-009ADF7F6D35}"/>
              </a:ext>
            </a:extLst>
          </p:cNvPr>
          <p:cNvSpPr>
            <a:spLocks noChangeArrowheads="1"/>
          </p:cNvSpPr>
          <p:nvPr/>
        </p:nvSpPr>
        <p:spPr bwMode="auto">
          <a:xfrm>
            <a:off x="3011488" y="42402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2" name="Oval 26">
            <a:extLst>
              <a:ext uri="{FF2B5EF4-FFF2-40B4-BE49-F238E27FC236}">
                <a16:creationId xmlns:a16="http://schemas.microsoft.com/office/drawing/2014/main" id="{77A1BE18-AC0D-B204-AC2B-4CB4984BE8E4}"/>
              </a:ext>
            </a:extLst>
          </p:cNvPr>
          <p:cNvSpPr>
            <a:spLocks noChangeArrowheads="1"/>
          </p:cNvSpPr>
          <p:nvPr/>
        </p:nvSpPr>
        <p:spPr bwMode="auto">
          <a:xfrm>
            <a:off x="3011488" y="46894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3" name="Oval 27">
            <a:extLst>
              <a:ext uri="{FF2B5EF4-FFF2-40B4-BE49-F238E27FC236}">
                <a16:creationId xmlns:a16="http://schemas.microsoft.com/office/drawing/2014/main" id="{ABCC68B3-F061-A9DA-7A1C-245ACF850FA9}"/>
              </a:ext>
            </a:extLst>
          </p:cNvPr>
          <p:cNvSpPr>
            <a:spLocks noChangeArrowheads="1"/>
          </p:cNvSpPr>
          <p:nvPr/>
        </p:nvSpPr>
        <p:spPr bwMode="auto">
          <a:xfrm>
            <a:off x="3016250" y="51593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4" name="Oval 28">
            <a:extLst>
              <a:ext uri="{FF2B5EF4-FFF2-40B4-BE49-F238E27FC236}">
                <a16:creationId xmlns:a16="http://schemas.microsoft.com/office/drawing/2014/main" id="{EA77F1A5-9A9E-D1BD-46FD-2985B4715551}"/>
              </a:ext>
            </a:extLst>
          </p:cNvPr>
          <p:cNvSpPr>
            <a:spLocks noChangeArrowheads="1"/>
          </p:cNvSpPr>
          <p:nvPr/>
        </p:nvSpPr>
        <p:spPr bwMode="auto">
          <a:xfrm>
            <a:off x="3014663" y="56038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5805" name="Line 29">
            <a:extLst>
              <a:ext uri="{FF2B5EF4-FFF2-40B4-BE49-F238E27FC236}">
                <a16:creationId xmlns:a16="http://schemas.microsoft.com/office/drawing/2014/main" id="{89525F36-8CB8-1193-D7EF-4A4583DFA8C6}"/>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1AD8BCCE-BC97-0180-7B9F-7909815D9FAD}"/>
              </a:ext>
            </a:extLst>
          </p:cNvPr>
          <p:cNvSpPr>
            <a:spLocks noGrp="1" noChangeArrowheads="1"/>
          </p:cNvSpPr>
          <p:nvPr>
            <p:ph type="ctrTitle"/>
          </p:nvPr>
        </p:nvSpPr>
        <p:spPr>
          <a:xfrm>
            <a:off x="304800" y="152400"/>
            <a:ext cx="8153400" cy="533400"/>
          </a:xfrm>
          <a:noFill/>
          <a:ln/>
        </p:spPr>
        <p:txBody>
          <a:bodyPr anchor="ctr"/>
          <a:lstStyle/>
          <a:p>
            <a:pPr algn="l"/>
            <a:r>
              <a:rPr lang="en-US" altLang="en-US" sz="3200" b="1" dirty="0" err="1">
                <a:solidFill>
                  <a:srgbClr val="00B050"/>
                </a:solidFill>
              </a:rPr>
              <a:t>Huygen’s</a:t>
            </a:r>
            <a:r>
              <a:rPr lang="en-US" altLang="en-US" sz="3200" b="1" dirty="0">
                <a:solidFill>
                  <a:srgbClr val="00B050"/>
                </a:solidFill>
              </a:rPr>
              <a:t> Principle</a:t>
            </a:r>
          </a:p>
        </p:txBody>
      </p:sp>
      <p:sp>
        <p:nvSpPr>
          <p:cNvPr id="76803" name="Rectangle 3">
            <a:extLst>
              <a:ext uri="{FF2B5EF4-FFF2-40B4-BE49-F238E27FC236}">
                <a16:creationId xmlns:a16="http://schemas.microsoft.com/office/drawing/2014/main" id="{6A7AD4EC-B1FB-5EB4-FB70-3299A8E03D85}"/>
              </a:ext>
            </a:extLst>
          </p:cNvPr>
          <p:cNvSpPr>
            <a:spLocks noGrp="1" noChangeArrowheads="1"/>
          </p:cNvSpPr>
          <p:nvPr>
            <p:ph type="subTitle" idx="1"/>
          </p:nvPr>
        </p:nvSpPr>
        <p:spPr>
          <a:xfrm>
            <a:off x="401638" y="1200150"/>
            <a:ext cx="8002587" cy="1189038"/>
          </a:xfrm>
          <a:noFill/>
          <a:ln/>
        </p:spPr>
        <p:txBody>
          <a:bodyPr/>
          <a:lstStyle/>
          <a:p>
            <a:pPr marL="342900" indent="-342900" algn="l"/>
            <a:r>
              <a:rPr lang="en-US" altLang="en-US" sz="2000" b="1">
                <a:latin typeface="Times New Roman" panose="02020603050405020304" pitchFamily="18" charset="0"/>
              </a:rPr>
              <a:t>Huygen first explained this in 1678 by proposing that all planar wavefronts are made up of lots of spherical wavefronts..</a:t>
            </a:r>
          </a:p>
        </p:txBody>
      </p:sp>
      <p:sp>
        <p:nvSpPr>
          <p:cNvPr id="76804" name="Rectangle 4">
            <a:extLst>
              <a:ext uri="{FF2B5EF4-FFF2-40B4-BE49-F238E27FC236}">
                <a16:creationId xmlns:a16="http://schemas.microsoft.com/office/drawing/2014/main" id="{F771FFA6-161D-886B-4651-C8EF8FD58EA1}"/>
              </a:ext>
            </a:extLst>
          </p:cNvPr>
          <p:cNvSpPr>
            <a:spLocks noChangeArrowheads="1"/>
          </p:cNvSpPr>
          <p:nvPr/>
        </p:nvSpPr>
        <p:spPr bwMode="auto">
          <a:xfrm>
            <a:off x="3935413" y="2743200"/>
            <a:ext cx="5270500"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That is, you see how light propagates</a:t>
            </a:r>
          </a:p>
          <a:p>
            <a:r>
              <a:rPr lang="en-US" altLang="en-US" b="1"/>
              <a:t>by breaking a wavefront into little</a:t>
            </a:r>
          </a:p>
          <a:p>
            <a:r>
              <a:rPr lang="en-US" altLang="en-US" b="1"/>
              <a:t>bits, and then draw a spherical wave</a:t>
            </a:r>
          </a:p>
          <a:p>
            <a:r>
              <a:rPr lang="en-US" altLang="en-US" b="1"/>
              <a:t>emanating outward from each little</a:t>
            </a:r>
          </a:p>
          <a:p>
            <a:r>
              <a:rPr lang="en-US" altLang="en-US" b="1"/>
              <a:t>bit. You then can find the leading edge </a:t>
            </a:r>
          </a:p>
          <a:p>
            <a:r>
              <a:rPr lang="en-US" altLang="en-US" b="1"/>
              <a:t>a little later simply by summing all</a:t>
            </a:r>
          </a:p>
          <a:p>
            <a:r>
              <a:rPr lang="en-US" altLang="en-US" b="1"/>
              <a:t>these little “wavelets”</a:t>
            </a:r>
          </a:p>
        </p:txBody>
      </p:sp>
      <p:grpSp>
        <p:nvGrpSpPr>
          <p:cNvPr id="76805" name="Group 5">
            <a:extLst>
              <a:ext uri="{FF2B5EF4-FFF2-40B4-BE49-F238E27FC236}">
                <a16:creationId xmlns:a16="http://schemas.microsoft.com/office/drawing/2014/main" id="{C654743B-9349-89F7-CF70-E955988ECD24}"/>
              </a:ext>
            </a:extLst>
          </p:cNvPr>
          <p:cNvGrpSpPr>
            <a:grpSpLocks/>
          </p:cNvGrpSpPr>
          <p:nvPr/>
        </p:nvGrpSpPr>
        <p:grpSpPr bwMode="auto">
          <a:xfrm>
            <a:off x="1066800" y="3048000"/>
            <a:ext cx="1981200" cy="2895600"/>
            <a:chOff x="672" y="1920"/>
            <a:chExt cx="1248" cy="1824"/>
          </a:xfrm>
        </p:grpSpPr>
        <p:sp>
          <p:nvSpPr>
            <p:cNvPr id="76806" name="Line 6">
              <a:extLst>
                <a:ext uri="{FF2B5EF4-FFF2-40B4-BE49-F238E27FC236}">
                  <a16:creationId xmlns:a16="http://schemas.microsoft.com/office/drawing/2014/main" id="{0AAAA58F-8A13-F89B-9E02-925B761967C1}"/>
                </a:ext>
              </a:extLst>
            </p:cNvPr>
            <p:cNvSpPr>
              <a:spLocks noChangeShapeType="1"/>
            </p:cNvSpPr>
            <p:nvPr/>
          </p:nvSpPr>
          <p:spPr bwMode="auto">
            <a:xfrm>
              <a:off x="167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07" name="Line 7">
              <a:extLst>
                <a:ext uri="{FF2B5EF4-FFF2-40B4-BE49-F238E27FC236}">
                  <a16:creationId xmlns:a16="http://schemas.microsoft.com/office/drawing/2014/main" id="{7EF16E41-FD92-22F0-2F9E-FDD7661E4521}"/>
                </a:ext>
              </a:extLst>
            </p:cNvPr>
            <p:cNvSpPr>
              <a:spLocks noChangeShapeType="1"/>
            </p:cNvSpPr>
            <p:nvPr/>
          </p:nvSpPr>
          <p:spPr bwMode="auto">
            <a:xfrm>
              <a:off x="192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08" name="Line 8">
              <a:extLst>
                <a:ext uri="{FF2B5EF4-FFF2-40B4-BE49-F238E27FC236}">
                  <a16:creationId xmlns:a16="http://schemas.microsoft.com/office/drawing/2014/main" id="{E64B30D0-26B9-B02A-48C0-C6B5F9D1D464}"/>
                </a:ext>
              </a:extLst>
            </p:cNvPr>
            <p:cNvSpPr>
              <a:spLocks noChangeShapeType="1"/>
            </p:cNvSpPr>
            <p:nvPr/>
          </p:nvSpPr>
          <p:spPr bwMode="auto">
            <a:xfrm>
              <a:off x="67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09" name="Line 9">
              <a:extLst>
                <a:ext uri="{FF2B5EF4-FFF2-40B4-BE49-F238E27FC236}">
                  <a16:creationId xmlns:a16="http://schemas.microsoft.com/office/drawing/2014/main" id="{83F22F25-BDA2-FF90-55F4-0196B52EC796}"/>
                </a:ext>
              </a:extLst>
            </p:cNvPr>
            <p:cNvSpPr>
              <a:spLocks noChangeShapeType="1"/>
            </p:cNvSpPr>
            <p:nvPr/>
          </p:nvSpPr>
          <p:spPr bwMode="auto">
            <a:xfrm>
              <a:off x="92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10" name="Line 10">
              <a:extLst>
                <a:ext uri="{FF2B5EF4-FFF2-40B4-BE49-F238E27FC236}">
                  <a16:creationId xmlns:a16="http://schemas.microsoft.com/office/drawing/2014/main" id="{6155A845-4764-4537-FFB1-AED5CE9A085D}"/>
                </a:ext>
              </a:extLst>
            </p:cNvPr>
            <p:cNvSpPr>
              <a:spLocks noChangeShapeType="1"/>
            </p:cNvSpPr>
            <p:nvPr/>
          </p:nvSpPr>
          <p:spPr bwMode="auto">
            <a:xfrm>
              <a:off x="117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11" name="Line 11">
              <a:extLst>
                <a:ext uri="{FF2B5EF4-FFF2-40B4-BE49-F238E27FC236}">
                  <a16:creationId xmlns:a16="http://schemas.microsoft.com/office/drawing/2014/main" id="{E3B69378-C267-2C63-51B7-874C96359DA3}"/>
                </a:ext>
              </a:extLst>
            </p:cNvPr>
            <p:cNvSpPr>
              <a:spLocks noChangeShapeType="1"/>
            </p:cNvSpPr>
            <p:nvPr/>
          </p:nvSpPr>
          <p:spPr bwMode="auto">
            <a:xfrm>
              <a:off x="142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6812" name="Group 12">
            <a:extLst>
              <a:ext uri="{FF2B5EF4-FFF2-40B4-BE49-F238E27FC236}">
                <a16:creationId xmlns:a16="http://schemas.microsoft.com/office/drawing/2014/main" id="{87895313-3F5B-65B7-2B3C-7B9C6E9ED7D8}"/>
              </a:ext>
            </a:extLst>
          </p:cNvPr>
          <p:cNvGrpSpPr>
            <a:grpSpLocks/>
          </p:cNvGrpSpPr>
          <p:nvPr/>
        </p:nvGrpSpPr>
        <p:grpSpPr bwMode="auto">
          <a:xfrm>
            <a:off x="2755900" y="3136900"/>
            <a:ext cx="584200" cy="2717800"/>
            <a:chOff x="1736" y="1976"/>
            <a:chExt cx="368" cy="1712"/>
          </a:xfrm>
        </p:grpSpPr>
        <p:sp>
          <p:nvSpPr>
            <p:cNvPr id="76813" name="Oval 13">
              <a:extLst>
                <a:ext uri="{FF2B5EF4-FFF2-40B4-BE49-F238E27FC236}">
                  <a16:creationId xmlns:a16="http://schemas.microsoft.com/office/drawing/2014/main" id="{26125632-06B5-15F3-2025-776335EF69CA}"/>
                </a:ext>
              </a:extLst>
            </p:cNvPr>
            <p:cNvSpPr>
              <a:spLocks noChangeArrowheads="1"/>
            </p:cNvSpPr>
            <p:nvPr/>
          </p:nvSpPr>
          <p:spPr bwMode="auto">
            <a:xfrm>
              <a:off x="1736" y="2264"/>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14" name="Oval 14">
              <a:extLst>
                <a:ext uri="{FF2B5EF4-FFF2-40B4-BE49-F238E27FC236}">
                  <a16:creationId xmlns:a16="http://schemas.microsoft.com/office/drawing/2014/main" id="{4F029C38-E860-C030-9C28-BF0BD4F42112}"/>
                </a:ext>
              </a:extLst>
            </p:cNvPr>
            <p:cNvSpPr>
              <a:spLocks noChangeArrowheads="1"/>
            </p:cNvSpPr>
            <p:nvPr/>
          </p:nvSpPr>
          <p:spPr bwMode="auto">
            <a:xfrm>
              <a:off x="1736" y="2552"/>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15" name="Oval 15">
              <a:extLst>
                <a:ext uri="{FF2B5EF4-FFF2-40B4-BE49-F238E27FC236}">
                  <a16:creationId xmlns:a16="http://schemas.microsoft.com/office/drawing/2014/main" id="{7E8A3B5C-EB0E-6632-3CF7-4AA12BD2DBC4}"/>
                </a:ext>
              </a:extLst>
            </p:cNvPr>
            <p:cNvSpPr>
              <a:spLocks noChangeArrowheads="1"/>
            </p:cNvSpPr>
            <p:nvPr/>
          </p:nvSpPr>
          <p:spPr bwMode="auto">
            <a:xfrm>
              <a:off x="1736" y="2840"/>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16" name="Oval 16">
              <a:extLst>
                <a:ext uri="{FF2B5EF4-FFF2-40B4-BE49-F238E27FC236}">
                  <a16:creationId xmlns:a16="http://schemas.microsoft.com/office/drawing/2014/main" id="{20AF8E44-D07D-80A3-7874-EF6A67C4C4C5}"/>
                </a:ext>
              </a:extLst>
            </p:cNvPr>
            <p:cNvSpPr>
              <a:spLocks noChangeArrowheads="1"/>
            </p:cNvSpPr>
            <p:nvPr/>
          </p:nvSpPr>
          <p:spPr bwMode="auto">
            <a:xfrm>
              <a:off x="1736" y="3128"/>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17" name="Oval 17">
              <a:extLst>
                <a:ext uri="{FF2B5EF4-FFF2-40B4-BE49-F238E27FC236}">
                  <a16:creationId xmlns:a16="http://schemas.microsoft.com/office/drawing/2014/main" id="{1D25F6BD-A06A-486A-79FF-170216BA9C46}"/>
                </a:ext>
              </a:extLst>
            </p:cNvPr>
            <p:cNvSpPr>
              <a:spLocks noChangeArrowheads="1"/>
            </p:cNvSpPr>
            <p:nvPr/>
          </p:nvSpPr>
          <p:spPr bwMode="auto">
            <a:xfrm>
              <a:off x="1736" y="341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18" name="Oval 18">
              <a:extLst>
                <a:ext uri="{FF2B5EF4-FFF2-40B4-BE49-F238E27FC236}">
                  <a16:creationId xmlns:a16="http://schemas.microsoft.com/office/drawing/2014/main" id="{D5CE5716-5D4B-61CC-9EC7-D48ADD70F533}"/>
                </a:ext>
              </a:extLst>
            </p:cNvPr>
            <p:cNvSpPr>
              <a:spLocks noChangeArrowheads="1"/>
            </p:cNvSpPr>
            <p:nvPr/>
          </p:nvSpPr>
          <p:spPr bwMode="auto">
            <a:xfrm>
              <a:off x="1736" y="197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6819" name="Rectangle 19">
            <a:extLst>
              <a:ext uri="{FF2B5EF4-FFF2-40B4-BE49-F238E27FC236}">
                <a16:creationId xmlns:a16="http://schemas.microsoft.com/office/drawing/2014/main" id="{8E85B9A0-F3FD-413A-03D8-589B6FB44D85}"/>
              </a:ext>
            </a:extLst>
          </p:cNvPr>
          <p:cNvSpPr>
            <a:spLocks noChangeArrowheads="1"/>
          </p:cNvSpPr>
          <p:nvPr/>
        </p:nvSpPr>
        <p:spPr bwMode="auto">
          <a:xfrm>
            <a:off x="2657475" y="2984500"/>
            <a:ext cx="369888" cy="3022600"/>
          </a:xfrm>
          <a:prstGeom prst="rect">
            <a:avLst/>
          </a:prstGeom>
          <a:solidFill>
            <a:schemeClr val="bg1"/>
          </a:solidFill>
          <a:ln w="254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0" name="Rectangle 20">
            <a:extLst>
              <a:ext uri="{FF2B5EF4-FFF2-40B4-BE49-F238E27FC236}">
                <a16:creationId xmlns:a16="http://schemas.microsoft.com/office/drawing/2014/main" id="{0F090926-9660-8FE3-80F8-02C912A5ED13}"/>
              </a:ext>
            </a:extLst>
          </p:cNvPr>
          <p:cNvSpPr>
            <a:spLocks noChangeArrowheads="1"/>
          </p:cNvSpPr>
          <p:nvPr/>
        </p:nvSpPr>
        <p:spPr bwMode="auto">
          <a:xfrm>
            <a:off x="874713" y="2817813"/>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1" name="Line 21">
            <a:extLst>
              <a:ext uri="{FF2B5EF4-FFF2-40B4-BE49-F238E27FC236}">
                <a16:creationId xmlns:a16="http://schemas.microsoft.com/office/drawing/2014/main" id="{4A3C167B-7042-791A-F5EC-B0FB0501304D}"/>
              </a:ext>
            </a:extLst>
          </p:cNvPr>
          <p:cNvSpPr>
            <a:spLocks noChangeShapeType="1"/>
          </p:cNvSpPr>
          <p:nvPr/>
        </p:nvSpPr>
        <p:spPr bwMode="auto">
          <a:xfrm>
            <a:off x="3352800" y="3124200"/>
            <a:ext cx="0" cy="2743200"/>
          </a:xfrm>
          <a:prstGeom prst="line">
            <a:avLst/>
          </a:prstGeom>
          <a:noFill/>
          <a:ln w="508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22" name="Rectangle 22">
            <a:extLst>
              <a:ext uri="{FF2B5EF4-FFF2-40B4-BE49-F238E27FC236}">
                <a16:creationId xmlns:a16="http://schemas.microsoft.com/office/drawing/2014/main" id="{9712911C-ACC4-D8E6-6EB4-2BBA75D928C7}"/>
              </a:ext>
            </a:extLst>
          </p:cNvPr>
          <p:cNvSpPr>
            <a:spLocks noChangeArrowheads="1"/>
          </p:cNvSpPr>
          <p:nvPr/>
        </p:nvSpPr>
        <p:spPr bwMode="auto">
          <a:xfrm>
            <a:off x="874713" y="5972175"/>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3" name="Line 23">
            <a:extLst>
              <a:ext uri="{FF2B5EF4-FFF2-40B4-BE49-F238E27FC236}">
                <a16:creationId xmlns:a16="http://schemas.microsoft.com/office/drawing/2014/main" id="{DD387C4B-0977-1E93-865F-4118464ED7E7}"/>
              </a:ext>
            </a:extLst>
          </p:cNvPr>
          <p:cNvSpPr>
            <a:spLocks noChangeShapeType="1"/>
          </p:cNvSpPr>
          <p:nvPr/>
        </p:nvSpPr>
        <p:spPr bwMode="auto">
          <a:xfrm>
            <a:off x="914400" y="4419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24" name="Oval 24">
            <a:extLst>
              <a:ext uri="{FF2B5EF4-FFF2-40B4-BE49-F238E27FC236}">
                <a16:creationId xmlns:a16="http://schemas.microsoft.com/office/drawing/2014/main" id="{09B606F0-FF77-4DEC-706B-8DB45752B06F}"/>
              </a:ext>
            </a:extLst>
          </p:cNvPr>
          <p:cNvSpPr>
            <a:spLocks noChangeArrowheads="1"/>
          </p:cNvSpPr>
          <p:nvPr/>
        </p:nvSpPr>
        <p:spPr bwMode="auto">
          <a:xfrm>
            <a:off x="3014663" y="331946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5" name="Oval 25">
            <a:extLst>
              <a:ext uri="{FF2B5EF4-FFF2-40B4-BE49-F238E27FC236}">
                <a16:creationId xmlns:a16="http://schemas.microsoft.com/office/drawing/2014/main" id="{687331D4-2F18-A301-67B5-B292CC1DA93D}"/>
              </a:ext>
            </a:extLst>
          </p:cNvPr>
          <p:cNvSpPr>
            <a:spLocks noChangeArrowheads="1"/>
          </p:cNvSpPr>
          <p:nvPr/>
        </p:nvSpPr>
        <p:spPr bwMode="auto">
          <a:xfrm>
            <a:off x="3011488" y="37703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6" name="Oval 26">
            <a:extLst>
              <a:ext uri="{FF2B5EF4-FFF2-40B4-BE49-F238E27FC236}">
                <a16:creationId xmlns:a16="http://schemas.microsoft.com/office/drawing/2014/main" id="{005D0313-A73F-3249-9825-E81115282511}"/>
              </a:ext>
            </a:extLst>
          </p:cNvPr>
          <p:cNvSpPr>
            <a:spLocks noChangeArrowheads="1"/>
          </p:cNvSpPr>
          <p:nvPr/>
        </p:nvSpPr>
        <p:spPr bwMode="auto">
          <a:xfrm>
            <a:off x="3011488" y="42402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7" name="Oval 27">
            <a:extLst>
              <a:ext uri="{FF2B5EF4-FFF2-40B4-BE49-F238E27FC236}">
                <a16:creationId xmlns:a16="http://schemas.microsoft.com/office/drawing/2014/main" id="{DE821780-06A3-D31D-0629-D3E54B9DD858}"/>
              </a:ext>
            </a:extLst>
          </p:cNvPr>
          <p:cNvSpPr>
            <a:spLocks noChangeArrowheads="1"/>
          </p:cNvSpPr>
          <p:nvPr/>
        </p:nvSpPr>
        <p:spPr bwMode="auto">
          <a:xfrm>
            <a:off x="3011488" y="46894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8" name="Oval 28">
            <a:extLst>
              <a:ext uri="{FF2B5EF4-FFF2-40B4-BE49-F238E27FC236}">
                <a16:creationId xmlns:a16="http://schemas.microsoft.com/office/drawing/2014/main" id="{7A960D7E-B9A3-DFF4-C939-6BBD550FF90D}"/>
              </a:ext>
            </a:extLst>
          </p:cNvPr>
          <p:cNvSpPr>
            <a:spLocks noChangeArrowheads="1"/>
          </p:cNvSpPr>
          <p:nvPr/>
        </p:nvSpPr>
        <p:spPr bwMode="auto">
          <a:xfrm>
            <a:off x="3016250" y="51593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29" name="Oval 29">
            <a:extLst>
              <a:ext uri="{FF2B5EF4-FFF2-40B4-BE49-F238E27FC236}">
                <a16:creationId xmlns:a16="http://schemas.microsoft.com/office/drawing/2014/main" id="{E736373C-4EA5-3B75-65FD-1C8F13D59907}"/>
              </a:ext>
            </a:extLst>
          </p:cNvPr>
          <p:cNvSpPr>
            <a:spLocks noChangeArrowheads="1"/>
          </p:cNvSpPr>
          <p:nvPr/>
        </p:nvSpPr>
        <p:spPr bwMode="auto">
          <a:xfrm>
            <a:off x="3014663" y="56038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6830" name="Line 30">
            <a:extLst>
              <a:ext uri="{FF2B5EF4-FFF2-40B4-BE49-F238E27FC236}">
                <a16:creationId xmlns:a16="http://schemas.microsoft.com/office/drawing/2014/main" id="{37D9B30D-750A-E593-17EE-B8DE2B1D3182}"/>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5C1BF2A-FF8C-6B5B-6C8B-18B5C05040CC}"/>
              </a:ext>
            </a:extLst>
          </p:cNvPr>
          <p:cNvSpPr>
            <a:spLocks noGrp="1" noChangeArrowheads="1"/>
          </p:cNvSpPr>
          <p:nvPr>
            <p:ph type="ctrTitle"/>
          </p:nvPr>
        </p:nvSpPr>
        <p:spPr>
          <a:xfrm>
            <a:off x="304800" y="152400"/>
            <a:ext cx="8153400" cy="609600"/>
          </a:xfrm>
          <a:noFill/>
          <a:ln/>
        </p:spPr>
        <p:txBody>
          <a:bodyPr anchor="ctr"/>
          <a:lstStyle/>
          <a:p>
            <a:pPr algn="l"/>
            <a:r>
              <a:rPr lang="en-US" altLang="en-US" sz="3200" b="1" dirty="0" err="1">
                <a:solidFill>
                  <a:srgbClr val="00B050"/>
                </a:solidFill>
              </a:rPr>
              <a:t>Huygen’s</a:t>
            </a:r>
            <a:r>
              <a:rPr lang="en-US" altLang="en-US" sz="3200" b="1" dirty="0">
                <a:solidFill>
                  <a:srgbClr val="00B050"/>
                </a:solidFill>
              </a:rPr>
              <a:t> Principle</a:t>
            </a:r>
          </a:p>
        </p:txBody>
      </p:sp>
      <p:sp>
        <p:nvSpPr>
          <p:cNvPr id="77827" name="Rectangle 3">
            <a:extLst>
              <a:ext uri="{FF2B5EF4-FFF2-40B4-BE49-F238E27FC236}">
                <a16:creationId xmlns:a16="http://schemas.microsoft.com/office/drawing/2014/main" id="{53330B2A-2AE4-1687-0667-0F2B0B37978E}"/>
              </a:ext>
            </a:extLst>
          </p:cNvPr>
          <p:cNvSpPr>
            <a:spLocks noGrp="1" noChangeArrowheads="1"/>
          </p:cNvSpPr>
          <p:nvPr>
            <p:ph type="subTitle" idx="1"/>
          </p:nvPr>
        </p:nvSpPr>
        <p:spPr>
          <a:xfrm>
            <a:off x="401638" y="1200150"/>
            <a:ext cx="8002587" cy="1189038"/>
          </a:xfrm>
          <a:noFill/>
          <a:ln/>
        </p:spPr>
        <p:txBody>
          <a:bodyPr/>
          <a:lstStyle/>
          <a:p>
            <a:pPr marL="342900" indent="-342900" algn="l"/>
            <a:r>
              <a:rPr lang="en-US" altLang="en-US" sz="2000" b="1">
                <a:latin typeface="Times New Roman" panose="02020603050405020304" pitchFamily="18" charset="0"/>
              </a:rPr>
              <a:t>Huygen first explained this in 1678 by proposing that all planar wavefronts are made up of lots of spherical wavefronts..</a:t>
            </a:r>
          </a:p>
        </p:txBody>
      </p:sp>
      <p:sp>
        <p:nvSpPr>
          <p:cNvPr id="77828" name="Rectangle 4">
            <a:extLst>
              <a:ext uri="{FF2B5EF4-FFF2-40B4-BE49-F238E27FC236}">
                <a16:creationId xmlns:a16="http://schemas.microsoft.com/office/drawing/2014/main" id="{F6CF94A5-60BD-3CE7-16E2-C031E0B1D581}"/>
              </a:ext>
            </a:extLst>
          </p:cNvPr>
          <p:cNvSpPr>
            <a:spLocks noChangeArrowheads="1"/>
          </p:cNvSpPr>
          <p:nvPr/>
        </p:nvSpPr>
        <p:spPr bwMode="auto">
          <a:xfrm>
            <a:off x="3935413" y="2743200"/>
            <a:ext cx="5270500"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That is, you see how light propagates</a:t>
            </a:r>
          </a:p>
          <a:p>
            <a:r>
              <a:rPr lang="en-US" altLang="en-US" b="1"/>
              <a:t>by breaking a wavefront into little</a:t>
            </a:r>
          </a:p>
          <a:p>
            <a:r>
              <a:rPr lang="en-US" altLang="en-US" b="1"/>
              <a:t>bits, and then draw a spherical wave</a:t>
            </a:r>
          </a:p>
          <a:p>
            <a:r>
              <a:rPr lang="en-US" altLang="en-US" b="1"/>
              <a:t>emanating outward from each little</a:t>
            </a:r>
          </a:p>
          <a:p>
            <a:r>
              <a:rPr lang="en-US" altLang="en-US" b="1"/>
              <a:t>bit. You then can find the leading edge </a:t>
            </a:r>
          </a:p>
          <a:p>
            <a:r>
              <a:rPr lang="en-US" altLang="en-US" b="1"/>
              <a:t>a little later simply by summing all</a:t>
            </a:r>
          </a:p>
          <a:p>
            <a:r>
              <a:rPr lang="en-US" altLang="en-US" b="1"/>
              <a:t>these little “wavelets”</a:t>
            </a:r>
          </a:p>
        </p:txBody>
      </p:sp>
      <p:sp>
        <p:nvSpPr>
          <p:cNvPr id="77829" name="Rectangle 5">
            <a:extLst>
              <a:ext uri="{FF2B5EF4-FFF2-40B4-BE49-F238E27FC236}">
                <a16:creationId xmlns:a16="http://schemas.microsoft.com/office/drawing/2014/main" id="{FED2E1E2-1D94-3A09-395D-D0E553F11A7B}"/>
              </a:ext>
            </a:extLst>
          </p:cNvPr>
          <p:cNvSpPr>
            <a:spLocks noChangeArrowheads="1"/>
          </p:cNvSpPr>
          <p:nvPr/>
        </p:nvSpPr>
        <p:spPr bwMode="auto">
          <a:xfrm>
            <a:off x="3987800" y="5707063"/>
            <a:ext cx="50387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b="1"/>
              <a:t>It is possible to explain reflection and refraction  this way too.</a:t>
            </a:r>
          </a:p>
        </p:txBody>
      </p:sp>
      <p:grpSp>
        <p:nvGrpSpPr>
          <p:cNvPr id="77830" name="Group 6">
            <a:extLst>
              <a:ext uri="{FF2B5EF4-FFF2-40B4-BE49-F238E27FC236}">
                <a16:creationId xmlns:a16="http://schemas.microsoft.com/office/drawing/2014/main" id="{8AD710D7-B7B8-7053-8006-100F7FC02B46}"/>
              </a:ext>
            </a:extLst>
          </p:cNvPr>
          <p:cNvGrpSpPr>
            <a:grpSpLocks/>
          </p:cNvGrpSpPr>
          <p:nvPr/>
        </p:nvGrpSpPr>
        <p:grpSpPr bwMode="auto">
          <a:xfrm>
            <a:off x="1066800" y="3048000"/>
            <a:ext cx="1981200" cy="2895600"/>
            <a:chOff x="672" y="1920"/>
            <a:chExt cx="1248" cy="1824"/>
          </a:xfrm>
        </p:grpSpPr>
        <p:sp>
          <p:nvSpPr>
            <p:cNvPr id="77831" name="Line 7">
              <a:extLst>
                <a:ext uri="{FF2B5EF4-FFF2-40B4-BE49-F238E27FC236}">
                  <a16:creationId xmlns:a16="http://schemas.microsoft.com/office/drawing/2014/main" id="{CB6C287F-0383-CEAA-2F0B-870E348B12B7}"/>
                </a:ext>
              </a:extLst>
            </p:cNvPr>
            <p:cNvSpPr>
              <a:spLocks noChangeShapeType="1"/>
            </p:cNvSpPr>
            <p:nvPr/>
          </p:nvSpPr>
          <p:spPr bwMode="auto">
            <a:xfrm>
              <a:off x="167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2" name="Line 8">
              <a:extLst>
                <a:ext uri="{FF2B5EF4-FFF2-40B4-BE49-F238E27FC236}">
                  <a16:creationId xmlns:a16="http://schemas.microsoft.com/office/drawing/2014/main" id="{FEECB68E-2E97-BBFD-2FAD-1AA5B56618A1}"/>
                </a:ext>
              </a:extLst>
            </p:cNvPr>
            <p:cNvSpPr>
              <a:spLocks noChangeShapeType="1"/>
            </p:cNvSpPr>
            <p:nvPr/>
          </p:nvSpPr>
          <p:spPr bwMode="auto">
            <a:xfrm>
              <a:off x="1920"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3" name="Line 9">
              <a:extLst>
                <a:ext uri="{FF2B5EF4-FFF2-40B4-BE49-F238E27FC236}">
                  <a16:creationId xmlns:a16="http://schemas.microsoft.com/office/drawing/2014/main" id="{AA0FBF32-F952-A523-2208-390E06440F1D}"/>
                </a:ext>
              </a:extLst>
            </p:cNvPr>
            <p:cNvSpPr>
              <a:spLocks noChangeShapeType="1"/>
            </p:cNvSpPr>
            <p:nvPr/>
          </p:nvSpPr>
          <p:spPr bwMode="auto">
            <a:xfrm>
              <a:off x="67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4" name="Line 10">
              <a:extLst>
                <a:ext uri="{FF2B5EF4-FFF2-40B4-BE49-F238E27FC236}">
                  <a16:creationId xmlns:a16="http://schemas.microsoft.com/office/drawing/2014/main" id="{1FDAB798-D3CE-A804-7584-999BE339835E}"/>
                </a:ext>
              </a:extLst>
            </p:cNvPr>
            <p:cNvSpPr>
              <a:spLocks noChangeShapeType="1"/>
            </p:cNvSpPr>
            <p:nvPr/>
          </p:nvSpPr>
          <p:spPr bwMode="auto">
            <a:xfrm>
              <a:off x="922"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5" name="Line 11">
              <a:extLst>
                <a:ext uri="{FF2B5EF4-FFF2-40B4-BE49-F238E27FC236}">
                  <a16:creationId xmlns:a16="http://schemas.microsoft.com/office/drawing/2014/main" id="{A76C893F-E90B-B6F8-8B6D-E4633A182402}"/>
                </a:ext>
              </a:extLst>
            </p:cNvPr>
            <p:cNvSpPr>
              <a:spLocks noChangeShapeType="1"/>
            </p:cNvSpPr>
            <p:nvPr/>
          </p:nvSpPr>
          <p:spPr bwMode="auto">
            <a:xfrm>
              <a:off x="117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36" name="Line 12">
              <a:extLst>
                <a:ext uri="{FF2B5EF4-FFF2-40B4-BE49-F238E27FC236}">
                  <a16:creationId xmlns:a16="http://schemas.microsoft.com/office/drawing/2014/main" id="{6BD12FA3-81AD-EAFF-D731-FBEC32F6CB5A}"/>
                </a:ext>
              </a:extLst>
            </p:cNvPr>
            <p:cNvSpPr>
              <a:spLocks noChangeShapeType="1"/>
            </p:cNvSpPr>
            <p:nvPr/>
          </p:nvSpPr>
          <p:spPr bwMode="auto">
            <a:xfrm>
              <a:off x="1421" y="1920"/>
              <a:ext cx="0" cy="1824"/>
            </a:xfrm>
            <a:prstGeom prst="line">
              <a:avLst/>
            </a:prstGeom>
            <a:noFill/>
            <a:ln w="254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77837" name="Group 13">
            <a:extLst>
              <a:ext uri="{FF2B5EF4-FFF2-40B4-BE49-F238E27FC236}">
                <a16:creationId xmlns:a16="http://schemas.microsoft.com/office/drawing/2014/main" id="{284E5E5E-C94C-8C3C-2942-53F889C92F7E}"/>
              </a:ext>
            </a:extLst>
          </p:cNvPr>
          <p:cNvGrpSpPr>
            <a:grpSpLocks/>
          </p:cNvGrpSpPr>
          <p:nvPr/>
        </p:nvGrpSpPr>
        <p:grpSpPr bwMode="auto">
          <a:xfrm>
            <a:off x="2755900" y="3136900"/>
            <a:ext cx="584200" cy="2717800"/>
            <a:chOff x="1736" y="1976"/>
            <a:chExt cx="368" cy="1712"/>
          </a:xfrm>
        </p:grpSpPr>
        <p:sp>
          <p:nvSpPr>
            <p:cNvPr id="77838" name="Oval 14">
              <a:extLst>
                <a:ext uri="{FF2B5EF4-FFF2-40B4-BE49-F238E27FC236}">
                  <a16:creationId xmlns:a16="http://schemas.microsoft.com/office/drawing/2014/main" id="{4F6EB934-A05A-BF55-3101-2248CDAD5489}"/>
                </a:ext>
              </a:extLst>
            </p:cNvPr>
            <p:cNvSpPr>
              <a:spLocks noChangeArrowheads="1"/>
            </p:cNvSpPr>
            <p:nvPr/>
          </p:nvSpPr>
          <p:spPr bwMode="auto">
            <a:xfrm>
              <a:off x="1736" y="2264"/>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39" name="Oval 15">
              <a:extLst>
                <a:ext uri="{FF2B5EF4-FFF2-40B4-BE49-F238E27FC236}">
                  <a16:creationId xmlns:a16="http://schemas.microsoft.com/office/drawing/2014/main" id="{DE163365-B601-6151-69F9-92ECAD1E48D9}"/>
                </a:ext>
              </a:extLst>
            </p:cNvPr>
            <p:cNvSpPr>
              <a:spLocks noChangeArrowheads="1"/>
            </p:cNvSpPr>
            <p:nvPr/>
          </p:nvSpPr>
          <p:spPr bwMode="auto">
            <a:xfrm>
              <a:off x="1736" y="2552"/>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0" name="Oval 16">
              <a:extLst>
                <a:ext uri="{FF2B5EF4-FFF2-40B4-BE49-F238E27FC236}">
                  <a16:creationId xmlns:a16="http://schemas.microsoft.com/office/drawing/2014/main" id="{B3E08A4A-1783-A36E-9E27-643A47B80E6E}"/>
                </a:ext>
              </a:extLst>
            </p:cNvPr>
            <p:cNvSpPr>
              <a:spLocks noChangeArrowheads="1"/>
            </p:cNvSpPr>
            <p:nvPr/>
          </p:nvSpPr>
          <p:spPr bwMode="auto">
            <a:xfrm>
              <a:off x="1736" y="2840"/>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1" name="Oval 17">
              <a:extLst>
                <a:ext uri="{FF2B5EF4-FFF2-40B4-BE49-F238E27FC236}">
                  <a16:creationId xmlns:a16="http://schemas.microsoft.com/office/drawing/2014/main" id="{EDB3C77D-6449-56DB-4333-0B1C0A79C801}"/>
                </a:ext>
              </a:extLst>
            </p:cNvPr>
            <p:cNvSpPr>
              <a:spLocks noChangeArrowheads="1"/>
            </p:cNvSpPr>
            <p:nvPr/>
          </p:nvSpPr>
          <p:spPr bwMode="auto">
            <a:xfrm>
              <a:off x="1736" y="3128"/>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2" name="Oval 18">
              <a:extLst>
                <a:ext uri="{FF2B5EF4-FFF2-40B4-BE49-F238E27FC236}">
                  <a16:creationId xmlns:a16="http://schemas.microsoft.com/office/drawing/2014/main" id="{E42438EC-FDFA-189B-8F4C-A600C701D9D4}"/>
                </a:ext>
              </a:extLst>
            </p:cNvPr>
            <p:cNvSpPr>
              <a:spLocks noChangeArrowheads="1"/>
            </p:cNvSpPr>
            <p:nvPr/>
          </p:nvSpPr>
          <p:spPr bwMode="auto">
            <a:xfrm>
              <a:off x="1736" y="341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3" name="Oval 19">
              <a:extLst>
                <a:ext uri="{FF2B5EF4-FFF2-40B4-BE49-F238E27FC236}">
                  <a16:creationId xmlns:a16="http://schemas.microsoft.com/office/drawing/2014/main" id="{76188C8D-E9FB-1F5F-E5AF-34B577FE9F27}"/>
                </a:ext>
              </a:extLst>
            </p:cNvPr>
            <p:cNvSpPr>
              <a:spLocks noChangeArrowheads="1"/>
            </p:cNvSpPr>
            <p:nvPr/>
          </p:nvSpPr>
          <p:spPr bwMode="auto">
            <a:xfrm>
              <a:off x="1736" y="1976"/>
              <a:ext cx="368" cy="272"/>
            </a:xfrm>
            <a:prstGeom prst="ellipse">
              <a:avLst/>
            </a:prstGeom>
            <a:solidFill>
              <a:schemeClr val="bg1"/>
            </a:solidFill>
            <a:ln w="254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77844" name="Rectangle 20">
            <a:extLst>
              <a:ext uri="{FF2B5EF4-FFF2-40B4-BE49-F238E27FC236}">
                <a16:creationId xmlns:a16="http://schemas.microsoft.com/office/drawing/2014/main" id="{38343D8F-D3CC-AFBB-23CD-618C67DCF936}"/>
              </a:ext>
            </a:extLst>
          </p:cNvPr>
          <p:cNvSpPr>
            <a:spLocks noChangeArrowheads="1"/>
          </p:cNvSpPr>
          <p:nvPr/>
        </p:nvSpPr>
        <p:spPr bwMode="auto">
          <a:xfrm>
            <a:off x="2657475" y="2984500"/>
            <a:ext cx="369888" cy="3022600"/>
          </a:xfrm>
          <a:prstGeom prst="rect">
            <a:avLst/>
          </a:prstGeom>
          <a:solidFill>
            <a:schemeClr val="bg1"/>
          </a:solidFill>
          <a:ln w="254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5" name="Rectangle 21">
            <a:extLst>
              <a:ext uri="{FF2B5EF4-FFF2-40B4-BE49-F238E27FC236}">
                <a16:creationId xmlns:a16="http://schemas.microsoft.com/office/drawing/2014/main" id="{C86DC3E3-2A49-005C-04CE-0171AF58D002}"/>
              </a:ext>
            </a:extLst>
          </p:cNvPr>
          <p:cNvSpPr>
            <a:spLocks noChangeArrowheads="1"/>
          </p:cNvSpPr>
          <p:nvPr/>
        </p:nvSpPr>
        <p:spPr bwMode="auto">
          <a:xfrm>
            <a:off x="874713" y="2817813"/>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6" name="Line 22">
            <a:extLst>
              <a:ext uri="{FF2B5EF4-FFF2-40B4-BE49-F238E27FC236}">
                <a16:creationId xmlns:a16="http://schemas.microsoft.com/office/drawing/2014/main" id="{1004C17A-B410-871B-F38C-51F931A8944B}"/>
              </a:ext>
            </a:extLst>
          </p:cNvPr>
          <p:cNvSpPr>
            <a:spLocks noChangeShapeType="1"/>
          </p:cNvSpPr>
          <p:nvPr/>
        </p:nvSpPr>
        <p:spPr bwMode="auto">
          <a:xfrm>
            <a:off x="3352800" y="3124200"/>
            <a:ext cx="0" cy="2743200"/>
          </a:xfrm>
          <a:prstGeom prst="line">
            <a:avLst/>
          </a:prstGeom>
          <a:noFill/>
          <a:ln w="50800">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47" name="Rectangle 23">
            <a:extLst>
              <a:ext uri="{FF2B5EF4-FFF2-40B4-BE49-F238E27FC236}">
                <a16:creationId xmlns:a16="http://schemas.microsoft.com/office/drawing/2014/main" id="{C0499C1A-E1AD-C2EB-06A6-5738E902C0CE}"/>
              </a:ext>
            </a:extLst>
          </p:cNvPr>
          <p:cNvSpPr>
            <a:spLocks noChangeArrowheads="1"/>
          </p:cNvSpPr>
          <p:nvPr/>
        </p:nvSpPr>
        <p:spPr bwMode="auto">
          <a:xfrm>
            <a:off x="874713" y="5972175"/>
            <a:ext cx="2487612" cy="231775"/>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48" name="Line 24">
            <a:extLst>
              <a:ext uri="{FF2B5EF4-FFF2-40B4-BE49-F238E27FC236}">
                <a16:creationId xmlns:a16="http://schemas.microsoft.com/office/drawing/2014/main" id="{27FD859B-D9B9-C586-7877-FB86F145B6FA}"/>
              </a:ext>
            </a:extLst>
          </p:cNvPr>
          <p:cNvSpPr>
            <a:spLocks noChangeShapeType="1"/>
          </p:cNvSpPr>
          <p:nvPr/>
        </p:nvSpPr>
        <p:spPr bwMode="auto">
          <a:xfrm>
            <a:off x="914400" y="4419600"/>
            <a:ext cx="17526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49" name="Oval 25">
            <a:extLst>
              <a:ext uri="{FF2B5EF4-FFF2-40B4-BE49-F238E27FC236}">
                <a16:creationId xmlns:a16="http://schemas.microsoft.com/office/drawing/2014/main" id="{D79AB756-6115-5259-8384-632316BC21D0}"/>
              </a:ext>
            </a:extLst>
          </p:cNvPr>
          <p:cNvSpPr>
            <a:spLocks noChangeArrowheads="1"/>
          </p:cNvSpPr>
          <p:nvPr/>
        </p:nvSpPr>
        <p:spPr bwMode="auto">
          <a:xfrm>
            <a:off x="3014663" y="331946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0" name="Oval 26">
            <a:extLst>
              <a:ext uri="{FF2B5EF4-FFF2-40B4-BE49-F238E27FC236}">
                <a16:creationId xmlns:a16="http://schemas.microsoft.com/office/drawing/2014/main" id="{3AA0E4FA-2EE1-30A3-9CB3-1122B605B001}"/>
              </a:ext>
            </a:extLst>
          </p:cNvPr>
          <p:cNvSpPr>
            <a:spLocks noChangeArrowheads="1"/>
          </p:cNvSpPr>
          <p:nvPr/>
        </p:nvSpPr>
        <p:spPr bwMode="auto">
          <a:xfrm>
            <a:off x="3011488" y="37703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1" name="Oval 27">
            <a:extLst>
              <a:ext uri="{FF2B5EF4-FFF2-40B4-BE49-F238E27FC236}">
                <a16:creationId xmlns:a16="http://schemas.microsoft.com/office/drawing/2014/main" id="{9B2AAAE2-1532-8E15-ADA8-08C0BF82E8D9}"/>
              </a:ext>
            </a:extLst>
          </p:cNvPr>
          <p:cNvSpPr>
            <a:spLocks noChangeArrowheads="1"/>
          </p:cNvSpPr>
          <p:nvPr/>
        </p:nvSpPr>
        <p:spPr bwMode="auto">
          <a:xfrm>
            <a:off x="3011488" y="4240213"/>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2" name="Oval 28">
            <a:extLst>
              <a:ext uri="{FF2B5EF4-FFF2-40B4-BE49-F238E27FC236}">
                <a16:creationId xmlns:a16="http://schemas.microsoft.com/office/drawing/2014/main" id="{7A12B11E-D0F4-FA9C-DC5B-9F4A379EAFE3}"/>
              </a:ext>
            </a:extLst>
          </p:cNvPr>
          <p:cNvSpPr>
            <a:spLocks noChangeArrowheads="1"/>
          </p:cNvSpPr>
          <p:nvPr/>
        </p:nvSpPr>
        <p:spPr bwMode="auto">
          <a:xfrm>
            <a:off x="3011488" y="46894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3" name="Oval 29">
            <a:extLst>
              <a:ext uri="{FF2B5EF4-FFF2-40B4-BE49-F238E27FC236}">
                <a16:creationId xmlns:a16="http://schemas.microsoft.com/office/drawing/2014/main" id="{FA2098F2-E931-EC06-69D1-47DEB8FBE140}"/>
              </a:ext>
            </a:extLst>
          </p:cNvPr>
          <p:cNvSpPr>
            <a:spLocks noChangeArrowheads="1"/>
          </p:cNvSpPr>
          <p:nvPr/>
        </p:nvSpPr>
        <p:spPr bwMode="auto">
          <a:xfrm>
            <a:off x="3016250" y="51593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4" name="Oval 30">
            <a:extLst>
              <a:ext uri="{FF2B5EF4-FFF2-40B4-BE49-F238E27FC236}">
                <a16:creationId xmlns:a16="http://schemas.microsoft.com/office/drawing/2014/main" id="{2E4E1E64-20CF-D3F6-9918-0532A87BDD2E}"/>
              </a:ext>
            </a:extLst>
          </p:cNvPr>
          <p:cNvSpPr>
            <a:spLocks noChangeArrowheads="1"/>
          </p:cNvSpPr>
          <p:nvPr/>
        </p:nvSpPr>
        <p:spPr bwMode="auto">
          <a:xfrm>
            <a:off x="3014663" y="5603875"/>
            <a:ext cx="76200" cy="76200"/>
          </a:xfrm>
          <a:prstGeom prst="ellipse">
            <a:avLst/>
          </a:prstGeom>
          <a:solidFill>
            <a:schemeClr val="hlink"/>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7855" name="Line 31">
            <a:extLst>
              <a:ext uri="{FF2B5EF4-FFF2-40B4-BE49-F238E27FC236}">
                <a16:creationId xmlns:a16="http://schemas.microsoft.com/office/drawing/2014/main" id="{42D88C4A-5524-6D38-E35F-55B6DBE07EB2}"/>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298DCF8-E3F6-A0DA-A15B-3E951FBACB1F}"/>
              </a:ext>
            </a:extLst>
          </p:cNvPr>
          <p:cNvSpPr>
            <a:spLocks noGrp="1" noChangeArrowheads="1"/>
          </p:cNvSpPr>
          <p:nvPr>
            <p:ph type="ctrTitle"/>
          </p:nvPr>
        </p:nvSpPr>
        <p:spPr>
          <a:xfrm>
            <a:off x="304800" y="152400"/>
            <a:ext cx="7772400" cy="685800"/>
          </a:xfrm>
          <a:noFill/>
          <a:ln/>
        </p:spPr>
        <p:txBody>
          <a:bodyPr anchor="ctr"/>
          <a:lstStyle/>
          <a:p>
            <a:pPr algn="l"/>
            <a:r>
              <a:rPr lang="en-US" altLang="en-US" sz="3200" b="1" dirty="0">
                <a:solidFill>
                  <a:srgbClr val="00B050"/>
                </a:solidFill>
              </a:rPr>
              <a:t>Diffraction</a:t>
            </a:r>
            <a:r>
              <a:rPr lang="en-US" altLang="en-US" sz="3200" b="1" dirty="0">
                <a:solidFill>
                  <a:srgbClr val="04248C"/>
                </a:solidFill>
              </a:rPr>
              <a:t> </a:t>
            </a:r>
            <a:r>
              <a:rPr lang="en-US" altLang="en-US" sz="3200" b="1" dirty="0">
                <a:solidFill>
                  <a:srgbClr val="00B050"/>
                </a:solidFill>
              </a:rPr>
              <a:t>at Edges</a:t>
            </a:r>
          </a:p>
        </p:txBody>
      </p:sp>
      <p:sp>
        <p:nvSpPr>
          <p:cNvPr id="78851" name="Rectangle 3">
            <a:extLst>
              <a:ext uri="{FF2B5EF4-FFF2-40B4-BE49-F238E27FC236}">
                <a16:creationId xmlns:a16="http://schemas.microsoft.com/office/drawing/2014/main" id="{D6BE3366-83E1-E85F-FEE1-91AE6E169B66}"/>
              </a:ext>
            </a:extLst>
          </p:cNvPr>
          <p:cNvSpPr>
            <a:spLocks noChangeArrowheads="1"/>
          </p:cNvSpPr>
          <p:nvPr/>
        </p:nvSpPr>
        <p:spPr bwMode="auto">
          <a:xfrm>
            <a:off x="4349750" y="2444750"/>
            <a:ext cx="215900" cy="13589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8852" name="Group 4">
            <a:extLst>
              <a:ext uri="{FF2B5EF4-FFF2-40B4-BE49-F238E27FC236}">
                <a16:creationId xmlns:a16="http://schemas.microsoft.com/office/drawing/2014/main" id="{3E596C10-CCE8-0C60-12FC-BD4CDA53A4A7}"/>
              </a:ext>
            </a:extLst>
          </p:cNvPr>
          <p:cNvGrpSpPr>
            <a:grpSpLocks/>
          </p:cNvGrpSpPr>
          <p:nvPr/>
        </p:nvGrpSpPr>
        <p:grpSpPr bwMode="auto">
          <a:xfrm>
            <a:off x="1854200" y="2319338"/>
            <a:ext cx="2447925" cy="3167062"/>
            <a:chOff x="1168" y="1461"/>
            <a:chExt cx="1542" cy="1995"/>
          </a:xfrm>
        </p:grpSpPr>
        <p:grpSp>
          <p:nvGrpSpPr>
            <p:cNvPr id="78853" name="Group 5">
              <a:extLst>
                <a:ext uri="{FF2B5EF4-FFF2-40B4-BE49-F238E27FC236}">
                  <a16:creationId xmlns:a16="http://schemas.microsoft.com/office/drawing/2014/main" id="{FCA92056-6DE2-89DD-C7FB-86BA3B441AB1}"/>
                </a:ext>
              </a:extLst>
            </p:cNvPr>
            <p:cNvGrpSpPr>
              <a:grpSpLocks/>
            </p:cNvGrpSpPr>
            <p:nvPr/>
          </p:nvGrpSpPr>
          <p:grpSpPr bwMode="auto">
            <a:xfrm>
              <a:off x="1168" y="1461"/>
              <a:ext cx="390" cy="1995"/>
              <a:chOff x="1168" y="1461"/>
              <a:chExt cx="390" cy="1995"/>
            </a:xfrm>
          </p:grpSpPr>
          <p:sp>
            <p:nvSpPr>
              <p:cNvPr id="78854" name="Rectangle 6">
                <a:extLst>
                  <a:ext uri="{FF2B5EF4-FFF2-40B4-BE49-F238E27FC236}">
                    <a16:creationId xmlns:a16="http://schemas.microsoft.com/office/drawing/2014/main" id="{BB604708-9CBB-70FD-8869-FB144DA9AE14}"/>
                  </a:ext>
                </a:extLst>
              </p:cNvPr>
              <p:cNvSpPr>
                <a:spLocks noChangeArrowheads="1"/>
              </p:cNvSpPr>
              <p:nvPr/>
            </p:nvSpPr>
            <p:spPr bwMode="auto">
              <a:xfrm>
                <a:off x="1168"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5" name="Rectangle 7">
                <a:extLst>
                  <a:ext uri="{FF2B5EF4-FFF2-40B4-BE49-F238E27FC236}">
                    <a16:creationId xmlns:a16="http://schemas.microsoft.com/office/drawing/2014/main" id="{74E3F356-4711-F36B-B07D-1386209FEF23}"/>
                  </a:ext>
                </a:extLst>
              </p:cNvPr>
              <p:cNvSpPr>
                <a:spLocks noChangeArrowheads="1"/>
              </p:cNvSpPr>
              <p:nvPr/>
            </p:nvSpPr>
            <p:spPr bwMode="auto">
              <a:xfrm>
                <a:off x="1365"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8856" name="Group 8">
              <a:extLst>
                <a:ext uri="{FF2B5EF4-FFF2-40B4-BE49-F238E27FC236}">
                  <a16:creationId xmlns:a16="http://schemas.microsoft.com/office/drawing/2014/main" id="{AE9C94D4-64F4-115A-2614-B7F7D2930A35}"/>
                </a:ext>
              </a:extLst>
            </p:cNvPr>
            <p:cNvGrpSpPr>
              <a:grpSpLocks/>
            </p:cNvGrpSpPr>
            <p:nvPr/>
          </p:nvGrpSpPr>
          <p:grpSpPr bwMode="auto">
            <a:xfrm>
              <a:off x="1552" y="1461"/>
              <a:ext cx="390" cy="1995"/>
              <a:chOff x="1552" y="1461"/>
              <a:chExt cx="390" cy="1995"/>
            </a:xfrm>
          </p:grpSpPr>
          <p:sp>
            <p:nvSpPr>
              <p:cNvPr id="78857" name="Rectangle 9">
                <a:extLst>
                  <a:ext uri="{FF2B5EF4-FFF2-40B4-BE49-F238E27FC236}">
                    <a16:creationId xmlns:a16="http://schemas.microsoft.com/office/drawing/2014/main" id="{14DBF794-0E89-E18B-5C4C-00D56394B47B}"/>
                  </a:ext>
                </a:extLst>
              </p:cNvPr>
              <p:cNvSpPr>
                <a:spLocks noChangeArrowheads="1"/>
              </p:cNvSpPr>
              <p:nvPr/>
            </p:nvSpPr>
            <p:spPr bwMode="auto">
              <a:xfrm>
                <a:off x="1552"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58" name="Rectangle 10">
                <a:extLst>
                  <a:ext uri="{FF2B5EF4-FFF2-40B4-BE49-F238E27FC236}">
                    <a16:creationId xmlns:a16="http://schemas.microsoft.com/office/drawing/2014/main" id="{2AF8E742-BFDB-E87F-B1E5-305E933EEF8F}"/>
                  </a:ext>
                </a:extLst>
              </p:cNvPr>
              <p:cNvSpPr>
                <a:spLocks noChangeArrowheads="1"/>
              </p:cNvSpPr>
              <p:nvPr/>
            </p:nvSpPr>
            <p:spPr bwMode="auto">
              <a:xfrm>
                <a:off x="1749"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8859" name="Group 11">
              <a:extLst>
                <a:ext uri="{FF2B5EF4-FFF2-40B4-BE49-F238E27FC236}">
                  <a16:creationId xmlns:a16="http://schemas.microsoft.com/office/drawing/2014/main" id="{97F5BDCB-48B5-D13F-75B4-0CA03C82D858}"/>
                </a:ext>
              </a:extLst>
            </p:cNvPr>
            <p:cNvGrpSpPr>
              <a:grpSpLocks/>
            </p:cNvGrpSpPr>
            <p:nvPr/>
          </p:nvGrpSpPr>
          <p:grpSpPr bwMode="auto">
            <a:xfrm>
              <a:off x="1936" y="1461"/>
              <a:ext cx="390" cy="1995"/>
              <a:chOff x="1936" y="1461"/>
              <a:chExt cx="390" cy="1995"/>
            </a:xfrm>
          </p:grpSpPr>
          <p:sp>
            <p:nvSpPr>
              <p:cNvPr id="78860" name="Rectangle 12">
                <a:extLst>
                  <a:ext uri="{FF2B5EF4-FFF2-40B4-BE49-F238E27FC236}">
                    <a16:creationId xmlns:a16="http://schemas.microsoft.com/office/drawing/2014/main" id="{64FB01E4-917D-8DE6-6807-F9390E7C2E64}"/>
                  </a:ext>
                </a:extLst>
              </p:cNvPr>
              <p:cNvSpPr>
                <a:spLocks noChangeArrowheads="1"/>
              </p:cNvSpPr>
              <p:nvPr/>
            </p:nvSpPr>
            <p:spPr bwMode="auto">
              <a:xfrm>
                <a:off x="1936"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1" name="Rectangle 13">
                <a:extLst>
                  <a:ext uri="{FF2B5EF4-FFF2-40B4-BE49-F238E27FC236}">
                    <a16:creationId xmlns:a16="http://schemas.microsoft.com/office/drawing/2014/main" id="{32F1386D-AE13-1F78-470D-C3068E921C95}"/>
                  </a:ext>
                </a:extLst>
              </p:cNvPr>
              <p:cNvSpPr>
                <a:spLocks noChangeArrowheads="1"/>
              </p:cNvSpPr>
              <p:nvPr/>
            </p:nvSpPr>
            <p:spPr bwMode="auto">
              <a:xfrm>
                <a:off x="2133"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8862" name="Group 14">
              <a:extLst>
                <a:ext uri="{FF2B5EF4-FFF2-40B4-BE49-F238E27FC236}">
                  <a16:creationId xmlns:a16="http://schemas.microsoft.com/office/drawing/2014/main" id="{66480858-9F02-6BB0-C60C-23617E845860}"/>
                </a:ext>
              </a:extLst>
            </p:cNvPr>
            <p:cNvGrpSpPr>
              <a:grpSpLocks/>
            </p:cNvGrpSpPr>
            <p:nvPr/>
          </p:nvGrpSpPr>
          <p:grpSpPr bwMode="auto">
            <a:xfrm>
              <a:off x="2320" y="1461"/>
              <a:ext cx="390" cy="1995"/>
              <a:chOff x="2320" y="1461"/>
              <a:chExt cx="390" cy="1995"/>
            </a:xfrm>
          </p:grpSpPr>
          <p:sp>
            <p:nvSpPr>
              <p:cNvPr id="78863" name="Rectangle 15">
                <a:extLst>
                  <a:ext uri="{FF2B5EF4-FFF2-40B4-BE49-F238E27FC236}">
                    <a16:creationId xmlns:a16="http://schemas.microsoft.com/office/drawing/2014/main" id="{854C750B-7101-E574-41A8-312928189D1D}"/>
                  </a:ext>
                </a:extLst>
              </p:cNvPr>
              <p:cNvSpPr>
                <a:spLocks noChangeArrowheads="1"/>
              </p:cNvSpPr>
              <p:nvPr/>
            </p:nvSpPr>
            <p:spPr bwMode="auto">
              <a:xfrm>
                <a:off x="2320"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8864" name="Rectangle 16">
                <a:extLst>
                  <a:ext uri="{FF2B5EF4-FFF2-40B4-BE49-F238E27FC236}">
                    <a16:creationId xmlns:a16="http://schemas.microsoft.com/office/drawing/2014/main" id="{94FFFFBD-A5F0-CF03-A3FE-362268C7DED2}"/>
                  </a:ext>
                </a:extLst>
              </p:cNvPr>
              <p:cNvSpPr>
                <a:spLocks noChangeArrowheads="1"/>
              </p:cNvSpPr>
              <p:nvPr/>
            </p:nvSpPr>
            <p:spPr bwMode="auto">
              <a:xfrm>
                <a:off x="2517"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8865" name="Rectangle 17">
            <a:extLst>
              <a:ext uri="{FF2B5EF4-FFF2-40B4-BE49-F238E27FC236}">
                <a16:creationId xmlns:a16="http://schemas.microsoft.com/office/drawing/2014/main" id="{75DF8795-996A-86A9-2BFA-60F9C319F303}"/>
              </a:ext>
            </a:extLst>
          </p:cNvPr>
          <p:cNvSpPr>
            <a:spLocks noChangeArrowheads="1"/>
          </p:cNvSpPr>
          <p:nvPr/>
        </p:nvSpPr>
        <p:spPr bwMode="auto">
          <a:xfrm>
            <a:off x="4938713" y="4405313"/>
            <a:ext cx="3271837"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a:t>what happens to the </a:t>
            </a:r>
          </a:p>
          <a:p>
            <a:r>
              <a:rPr lang="en-US" altLang="en-US" b="1"/>
              <a:t>shape of the field at this</a:t>
            </a:r>
          </a:p>
          <a:p>
            <a:r>
              <a:rPr lang="en-US" altLang="en-US" b="1"/>
              <a:t>point?</a:t>
            </a:r>
          </a:p>
        </p:txBody>
      </p:sp>
      <p:sp>
        <p:nvSpPr>
          <p:cNvPr id="78866" name="Line 18">
            <a:extLst>
              <a:ext uri="{FF2B5EF4-FFF2-40B4-BE49-F238E27FC236}">
                <a16:creationId xmlns:a16="http://schemas.microsoft.com/office/drawing/2014/main" id="{16453422-8E7B-FDBC-A2C4-AFC80FCFA93A}"/>
              </a:ext>
            </a:extLst>
          </p:cNvPr>
          <p:cNvSpPr>
            <a:spLocks noChangeShapeType="1"/>
          </p:cNvSpPr>
          <p:nvPr/>
        </p:nvSpPr>
        <p:spPr bwMode="auto">
          <a:xfrm flipH="1" flipV="1">
            <a:off x="4419600" y="3886200"/>
            <a:ext cx="533400" cy="53340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67" name="Line 19">
            <a:extLst>
              <a:ext uri="{FF2B5EF4-FFF2-40B4-BE49-F238E27FC236}">
                <a16:creationId xmlns:a16="http://schemas.microsoft.com/office/drawing/2014/main" id="{CC612E5B-512B-1A33-9367-37C4251AFB76}"/>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F4BE88A-7611-21CD-F30A-BB1FF12F6FA0}"/>
              </a:ext>
            </a:extLst>
          </p:cNvPr>
          <p:cNvSpPr>
            <a:spLocks noGrp="1" noChangeArrowheads="1"/>
          </p:cNvSpPr>
          <p:nvPr>
            <p:ph type="ctrTitle"/>
          </p:nvPr>
        </p:nvSpPr>
        <p:spPr>
          <a:xfrm>
            <a:off x="304800" y="0"/>
            <a:ext cx="8153400" cy="762000"/>
          </a:xfrm>
          <a:noFill/>
          <a:ln/>
        </p:spPr>
        <p:txBody>
          <a:bodyPr anchor="ctr"/>
          <a:lstStyle/>
          <a:p>
            <a:pPr algn="l"/>
            <a:r>
              <a:rPr lang="en-US" altLang="en-US" sz="3200" b="1" dirty="0">
                <a:solidFill>
                  <a:srgbClr val="00B050"/>
                </a:solidFill>
              </a:rPr>
              <a:t>Diffraction at Edges</a:t>
            </a:r>
          </a:p>
        </p:txBody>
      </p:sp>
      <p:grpSp>
        <p:nvGrpSpPr>
          <p:cNvPr id="79875" name="Group 3">
            <a:extLst>
              <a:ext uri="{FF2B5EF4-FFF2-40B4-BE49-F238E27FC236}">
                <a16:creationId xmlns:a16="http://schemas.microsoft.com/office/drawing/2014/main" id="{3E3B3CA2-5830-3E5F-D8DA-6A10538D7F59}"/>
              </a:ext>
            </a:extLst>
          </p:cNvPr>
          <p:cNvGrpSpPr>
            <a:grpSpLocks/>
          </p:cNvGrpSpPr>
          <p:nvPr/>
        </p:nvGrpSpPr>
        <p:grpSpPr bwMode="auto">
          <a:xfrm>
            <a:off x="1214438" y="2003425"/>
            <a:ext cx="6756400" cy="3987800"/>
            <a:chOff x="1168" y="1136"/>
            <a:chExt cx="4256" cy="2512"/>
          </a:xfrm>
        </p:grpSpPr>
        <p:grpSp>
          <p:nvGrpSpPr>
            <p:cNvPr id="79876" name="Group 4">
              <a:extLst>
                <a:ext uri="{FF2B5EF4-FFF2-40B4-BE49-F238E27FC236}">
                  <a16:creationId xmlns:a16="http://schemas.microsoft.com/office/drawing/2014/main" id="{99397F16-9C44-3F5A-7001-57599E1D91B3}"/>
                </a:ext>
              </a:extLst>
            </p:cNvPr>
            <p:cNvGrpSpPr>
              <a:grpSpLocks/>
            </p:cNvGrpSpPr>
            <p:nvPr/>
          </p:nvGrpSpPr>
          <p:grpSpPr bwMode="auto">
            <a:xfrm>
              <a:off x="3331" y="2013"/>
              <a:ext cx="624" cy="1446"/>
              <a:chOff x="3331" y="2013"/>
              <a:chExt cx="624" cy="1446"/>
            </a:xfrm>
          </p:grpSpPr>
          <p:sp>
            <p:nvSpPr>
              <p:cNvPr id="79877" name="Oval 5">
                <a:extLst>
                  <a:ext uri="{FF2B5EF4-FFF2-40B4-BE49-F238E27FC236}">
                    <a16:creationId xmlns:a16="http://schemas.microsoft.com/office/drawing/2014/main" id="{AAB25DB6-A4E5-9AAB-A4B3-F7A56FDE92DB}"/>
                  </a:ext>
                </a:extLst>
              </p:cNvPr>
              <p:cNvSpPr>
                <a:spLocks noChangeArrowheads="1"/>
              </p:cNvSpPr>
              <p:nvPr/>
            </p:nvSpPr>
            <p:spPr bwMode="auto">
              <a:xfrm>
                <a:off x="3348" y="2055"/>
                <a:ext cx="607" cy="787"/>
              </a:xfrm>
              <a:prstGeom prst="ellipse">
                <a:avLst/>
              </a:prstGeom>
              <a:gradFill rotWithShape="0">
                <a:gsLst>
                  <a:gs pos="0">
                    <a:srgbClr val="FC0128"/>
                  </a:gs>
                  <a:gs pos="100000">
                    <a:srgbClr val="FC0128">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78" name="Oval 6">
                <a:extLst>
                  <a:ext uri="{FF2B5EF4-FFF2-40B4-BE49-F238E27FC236}">
                    <a16:creationId xmlns:a16="http://schemas.microsoft.com/office/drawing/2014/main" id="{ED2CED10-6052-B8B5-DD71-AF624EDE9631}"/>
                  </a:ext>
                </a:extLst>
              </p:cNvPr>
              <p:cNvSpPr>
                <a:spLocks noChangeArrowheads="1"/>
              </p:cNvSpPr>
              <p:nvPr/>
            </p:nvSpPr>
            <p:spPr bwMode="auto">
              <a:xfrm>
                <a:off x="3499" y="2223"/>
                <a:ext cx="304" cy="336"/>
              </a:xfrm>
              <a:prstGeom prst="ellipse">
                <a:avLst/>
              </a:prstGeom>
              <a:gradFill rotWithShape="0">
                <a:gsLst>
                  <a:gs pos="0">
                    <a:srgbClr val="F76681">
                      <a:gamma/>
                      <a:tint val="0"/>
                      <a:invGamma/>
                    </a:srgbClr>
                  </a:gs>
                  <a:gs pos="100000">
                    <a:srgbClr val="F76681"/>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79" name="Rectangle 7">
                <a:extLst>
                  <a:ext uri="{FF2B5EF4-FFF2-40B4-BE49-F238E27FC236}">
                    <a16:creationId xmlns:a16="http://schemas.microsoft.com/office/drawing/2014/main" id="{1E3E7AA3-78F0-9BAA-D6B4-0B1A813071E7}"/>
                  </a:ext>
                </a:extLst>
              </p:cNvPr>
              <p:cNvSpPr>
                <a:spLocks noChangeArrowheads="1"/>
              </p:cNvSpPr>
              <p:nvPr/>
            </p:nvSpPr>
            <p:spPr bwMode="auto">
              <a:xfrm>
                <a:off x="3331" y="2013"/>
                <a:ext cx="338" cy="88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9880" name="Group 8">
                <a:extLst>
                  <a:ext uri="{FF2B5EF4-FFF2-40B4-BE49-F238E27FC236}">
                    <a16:creationId xmlns:a16="http://schemas.microsoft.com/office/drawing/2014/main" id="{E815F300-B7D9-AB7F-5866-D424DEED13AF}"/>
                  </a:ext>
                </a:extLst>
              </p:cNvPr>
              <p:cNvGrpSpPr>
                <a:grpSpLocks/>
              </p:cNvGrpSpPr>
              <p:nvPr/>
            </p:nvGrpSpPr>
            <p:grpSpPr bwMode="auto">
              <a:xfrm>
                <a:off x="3660" y="2585"/>
                <a:ext cx="295" cy="874"/>
                <a:chOff x="3660" y="2585"/>
                <a:chExt cx="295" cy="874"/>
              </a:xfrm>
            </p:grpSpPr>
            <p:sp>
              <p:nvSpPr>
                <p:cNvPr id="79881" name="Rectangle 9">
                  <a:extLst>
                    <a:ext uri="{FF2B5EF4-FFF2-40B4-BE49-F238E27FC236}">
                      <a16:creationId xmlns:a16="http://schemas.microsoft.com/office/drawing/2014/main" id="{40B8CD7E-2CDF-B511-3EA4-E5D2E5DCFEEA}"/>
                    </a:ext>
                  </a:extLst>
                </p:cNvPr>
                <p:cNvSpPr>
                  <a:spLocks noChangeArrowheads="1"/>
                </p:cNvSpPr>
                <p:nvPr/>
              </p:nvSpPr>
              <p:spPr bwMode="auto">
                <a:xfrm>
                  <a:off x="3660" y="2585"/>
                  <a:ext cx="146" cy="866"/>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2" name="Rectangle 10">
                  <a:extLst>
                    <a:ext uri="{FF2B5EF4-FFF2-40B4-BE49-F238E27FC236}">
                      <a16:creationId xmlns:a16="http://schemas.microsoft.com/office/drawing/2014/main" id="{5557796B-30FF-DA14-AEBE-93F6C8FB03D4}"/>
                    </a:ext>
                  </a:extLst>
                </p:cNvPr>
                <p:cNvSpPr>
                  <a:spLocks noChangeArrowheads="1"/>
                </p:cNvSpPr>
                <p:nvPr/>
              </p:nvSpPr>
              <p:spPr bwMode="auto">
                <a:xfrm>
                  <a:off x="3809" y="2594"/>
                  <a:ext cx="146" cy="865"/>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79883" name="Group 11">
              <a:extLst>
                <a:ext uri="{FF2B5EF4-FFF2-40B4-BE49-F238E27FC236}">
                  <a16:creationId xmlns:a16="http://schemas.microsoft.com/office/drawing/2014/main" id="{7CF0476D-B5AB-C5F7-0619-ADC1AFA4A86E}"/>
                </a:ext>
              </a:extLst>
            </p:cNvPr>
            <p:cNvGrpSpPr>
              <a:grpSpLocks/>
            </p:cNvGrpSpPr>
            <p:nvPr/>
          </p:nvGrpSpPr>
          <p:grpSpPr bwMode="auto">
            <a:xfrm>
              <a:off x="2955" y="2093"/>
              <a:ext cx="624" cy="1350"/>
              <a:chOff x="2955" y="2093"/>
              <a:chExt cx="624" cy="1350"/>
            </a:xfrm>
          </p:grpSpPr>
          <p:sp>
            <p:nvSpPr>
              <p:cNvPr id="79884" name="Oval 12">
                <a:extLst>
                  <a:ext uri="{FF2B5EF4-FFF2-40B4-BE49-F238E27FC236}">
                    <a16:creationId xmlns:a16="http://schemas.microsoft.com/office/drawing/2014/main" id="{893A4EE5-0A89-0693-E58E-C04C161A4A7C}"/>
                  </a:ext>
                </a:extLst>
              </p:cNvPr>
              <p:cNvSpPr>
                <a:spLocks noChangeArrowheads="1"/>
              </p:cNvSpPr>
              <p:nvPr/>
            </p:nvSpPr>
            <p:spPr bwMode="auto">
              <a:xfrm>
                <a:off x="2972" y="2133"/>
                <a:ext cx="607" cy="734"/>
              </a:xfrm>
              <a:prstGeom prst="ellipse">
                <a:avLst/>
              </a:prstGeom>
              <a:gradFill rotWithShape="0">
                <a:gsLst>
                  <a:gs pos="0">
                    <a:srgbClr val="FC0128"/>
                  </a:gs>
                  <a:gs pos="100000">
                    <a:srgbClr val="FC0128">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5" name="Oval 13">
                <a:extLst>
                  <a:ext uri="{FF2B5EF4-FFF2-40B4-BE49-F238E27FC236}">
                    <a16:creationId xmlns:a16="http://schemas.microsoft.com/office/drawing/2014/main" id="{0EA836F6-1747-CDCA-2D1C-0C0B38555D4F}"/>
                  </a:ext>
                </a:extLst>
              </p:cNvPr>
              <p:cNvSpPr>
                <a:spLocks noChangeArrowheads="1"/>
              </p:cNvSpPr>
              <p:nvPr/>
            </p:nvSpPr>
            <p:spPr bwMode="auto">
              <a:xfrm>
                <a:off x="3123" y="2289"/>
                <a:ext cx="304" cy="314"/>
              </a:xfrm>
              <a:prstGeom prst="ellipse">
                <a:avLst/>
              </a:prstGeom>
              <a:gradFill rotWithShape="0">
                <a:gsLst>
                  <a:gs pos="0">
                    <a:srgbClr val="F76681">
                      <a:gamma/>
                      <a:tint val="0"/>
                      <a:invGamma/>
                    </a:srgbClr>
                  </a:gs>
                  <a:gs pos="100000">
                    <a:srgbClr val="F76681"/>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6" name="Rectangle 14">
                <a:extLst>
                  <a:ext uri="{FF2B5EF4-FFF2-40B4-BE49-F238E27FC236}">
                    <a16:creationId xmlns:a16="http://schemas.microsoft.com/office/drawing/2014/main" id="{09DB0E85-268C-AC74-8129-DDDD6ACF2703}"/>
                  </a:ext>
                </a:extLst>
              </p:cNvPr>
              <p:cNvSpPr>
                <a:spLocks noChangeArrowheads="1"/>
              </p:cNvSpPr>
              <p:nvPr/>
            </p:nvSpPr>
            <p:spPr bwMode="auto">
              <a:xfrm>
                <a:off x="2955" y="2093"/>
                <a:ext cx="338" cy="82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9887" name="Group 15">
                <a:extLst>
                  <a:ext uri="{FF2B5EF4-FFF2-40B4-BE49-F238E27FC236}">
                    <a16:creationId xmlns:a16="http://schemas.microsoft.com/office/drawing/2014/main" id="{1ABD219F-9112-5625-E803-4ED25A571712}"/>
                  </a:ext>
                </a:extLst>
              </p:cNvPr>
              <p:cNvGrpSpPr>
                <a:grpSpLocks/>
              </p:cNvGrpSpPr>
              <p:nvPr/>
            </p:nvGrpSpPr>
            <p:grpSpPr bwMode="auto">
              <a:xfrm>
                <a:off x="3284" y="2627"/>
                <a:ext cx="295" cy="816"/>
                <a:chOff x="3284" y="2627"/>
                <a:chExt cx="295" cy="816"/>
              </a:xfrm>
            </p:grpSpPr>
            <p:sp>
              <p:nvSpPr>
                <p:cNvPr id="79888" name="Rectangle 16">
                  <a:extLst>
                    <a:ext uri="{FF2B5EF4-FFF2-40B4-BE49-F238E27FC236}">
                      <a16:creationId xmlns:a16="http://schemas.microsoft.com/office/drawing/2014/main" id="{6B5EDB3B-CFF1-1B7F-8D23-57D6F33B113E}"/>
                    </a:ext>
                  </a:extLst>
                </p:cNvPr>
                <p:cNvSpPr>
                  <a:spLocks noChangeArrowheads="1"/>
                </p:cNvSpPr>
                <p:nvPr/>
              </p:nvSpPr>
              <p:spPr bwMode="auto">
                <a:xfrm>
                  <a:off x="3284" y="2627"/>
                  <a:ext cx="146" cy="809"/>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89" name="Rectangle 17">
                  <a:extLst>
                    <a:ext uri="{FF2B5EF4-FFF2-40B4-BE49-F238E27FC236}">
                      <a16:creationId xmlns:a16="http://schemas.microsoft.com/office/drawing/2014/main" id="{FE5A2CE8-153E-FC97-698F-EA28F2D9A7ED}"/>
                    </a:ext>
                  </a:extLst>
                </p:cNvPr>
                <p:cNvSpPr>
                  <a:spLocks noChangeArrowheads="1"/>
                </p:cNvSpPr>
                <p:nvPr/>
              </p:nvSpPr>
              <p:spPr bwMode="auto">
                <a:xfrm>
                  <a:off x="3433" y="2635"/>
                  <a:ext cx="146" cy="808"/>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79890" name="Group 18">
              <a:extLst>
                <a:ext uri="{FF2B5EF4-FFF2-40B4-BE49-F238E27FC236}">
                  <a16:creationId xmlns:a16="http://schemas.microsoft.com/office/drawing/2014/main" id="{5EC094CB-B724-D9DC-CF08-6D029E09EF8F}"/>
                </a:ext>
              </a:extLst>
            </p:cNvPr>
            <p:cNvGrpSpPr>
              <a:grpSpLocks/>
            </p:cNvGrpSpPr>
            <p:nvPr/>
          </p:nvGrpSpPr>
          <p:grpSpPr bwMode="auto">
            <a:xfrm>
              <a:off x="2540" y="2183"/>
              <a:ext cx="624" cy="1259"/>
              <a:chOff x="2540" y="2183"/>
              <a:chExt cx="624" cy="1259"/>
            </a:xfrm>
          </p:grpSpPr>
          <p:sp>
            <p:nvSpPr>
              <p:cNvPr id="79891" name="Oval 19">
                <a:extLst>
                  <a:ext uri="{FF2B5EF4-FFF2-40B4-BE49-F238E27FC236}">
                    <a16:creationId xmlns:a16="http://schemas.microsoft.com/office/drawing/2014/main" id="{69010F39-3482-719B-86D3-D26D46B7376B}"/>
                  </a:ext>
                </a:extLst>
              </p:cNvPr>
              <p:cNvSpPr>
                <a:spLocks noChangeArrowheads="1"/>
              </p:cNvSpPr>
              <p:nvPr/>
            </p:nvSpPr>
            <p:spPr bwMode="auto">
              <a:xfrm>
                <a:off x="2557" y="2220"/>
                <a:ext cx="607" cy="586"/>
              </a:xfrm>
              <a:prstGeom prst="ellipse">
                <a:avLst/>
              </a:prstGeom>
              <a:gradFill rotWithShape="0">
                <a:gsLst>
                  <a:gs pos="0">
                    <a:srgbClr val="FC0128"/>
                  </a:gs>
                  <a:gs pos="100000">
                    <a:srgbClr val="FC0128">
                      <a:gamma/>
                      <a:tint val="0"/>
                      <a:invGamma/>
                    </a:srgbClr>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2" name="Oval 20">
                <a:extLst>
                  <a:ext uri="{FF2B5EF4-FFF2-40B4-BE49-F238E27FC236}">
                    <a16:creationId xmlns:a16="http://schemas.microsoft.com/office/drawing/2014/main" id="{452F21B5-B8FF-9317-FBE7-DB527EE5AA3E}"/>
                  </a:ext>
                </a:extLst>
              </p:cNvPr>
              <p:cNvSpPr>
                <a:spLocks noChangeArrowheads="1"/>
              </p:cNvSpPr>
              <p:nvPr/>
            </p:nvSpPr>
            <p:spPr bwMode="auto">
              <a:xfrm>
                <a:off x="2708" y="2366"/>
                <a:ext cx="304" cy="293"/>
              </a:xfrm>
              <a:prstGeom prst="ellipse">
                <a:avLst/>
              </a:prstGeom>
              <a:gradFill rotWithShape="0">
                <a:gsLst>
                  <a:gs pos="0">
                    <a:srgbClr val="F76681">
                      <a:gamma/>
                      <a:tint val="0"/>
                      <a:invGamma/>
                    </a:srgbClr>
                  </a:gs>
                  <a:gs pos="100000">
                    <a:srgbClr val="F76681"/>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3" name="Rectangle 21">
                <a:extLst>
                  <a:ext uri="{FF2B5EF4-FFF2-40B4-BE49-F238E27FC236}">
                    <a16:creationId xmlns:a16="http://schemas.microsoft.com/office/drawing/2014/main" id="{FF6BFCBD-20FE-7B3F-43FF-CFB56F27EC86}"/>
                  </a:ext>
                </a:extLst>
              </p:cNvPr>
              <p:cNvSpPr>
                <a:spLocks noChangeArrowheads="1"/>
              </p:cNvSpPr>
              <p:nvPr/>
            </p:nvSpPr>
            <p:spPr bwMode="auto">
              <a:xfrm>
                <a:off x="2540" y="2183"/>
                <a:ext cx="338" cy="76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9894" name="Group 22">
                <a:extLst>
                  <a:ext uri="{FF2B5EF4-FFF2-40B4-BE49-F238E27FC236}">
                    <a16:creationId xmlns:a16="http://schemas.microsoft.com/office/drawing/2014/main" id="{4BAFCA0A-E866-5397-9A91-60C1C8CA431F}"/>
                  </a:ext>
                </a:extLst>
              </p:cNvPr>
              <p:cNvGrpSpPr>
                <a:grpSpLocks/>
              </p:cNvGrpSpPr>
              <p:nvPr/>
            </p:nvGrpSpPr>
            <p:grpSpPr bwMode="auto">
              <a:xfrm>
                <a:off x="2869" y="2600"/>
                <a:ext cx="295" cy="842"/>
                <a:chOff x="2869" y="2600"/>
                <a:chExt cx="295" cy="842"/>
              </a:xfrm>
            </p:grpSpPr>
            <p:sp>
              <p:nvSpPr>
                <p:cNvPr id="79895" name="Rectangle 23">
                  <a:extLst>
                    <a:ext uri="{FF2B5EF4-FFF2-40B4-BE49-F238E27FC236}">
                      <a16:creationId xmlns:a16="http://schemas.microsoft.com/office/drawing/2014/main" id="{4B96B6BD-F90A-6C74-2F94-4DC5ADCBC1B5}"/>
                    </a:ext>
                  </a:extLst>
                </p:cNvPr>
                <p:cNvSpPr>
                  <a:spLocks noChangeArrowheads="1"/>
                </p:cNvSpPr>
                <p:nvPr/>
              </p:nvSpPr>
              <p:spPr bwMode="auto">
                <a:xfrm>
                  <a:off x="2869" y="2600"/>
                  <a:ext cx="146" cy="835"/>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896" name="Rectangle 24">
                  <a:extLst>
                    <a:ext uri="{FF2B5EF4-FFF2-40B4-BE49-F238E27FC236}">
                      <a16:creationId xmlns:a16="http://schemas.microsoft.com/office/drawing/2014/main" id="{DC01ED96-4808-D95E-B797-C80EE7A88B55}"/>
                    </a:ext>
                  </a:extLst>
                </p:cNvPr>
                <p:cNvSpPr>
                  <a:spLocks noChangeArrowheads="1"/>
                </p:cNvSpPr>
                <p:nvPr/>
              </p:nvSpPr>
              <p:spPr bwMode="auto">
                <a:xfrm>
                  <a:off x="3018" y="2608"/>
                  <a:ext cx="146" cy="834"/>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9897" name="Rectangle 25">
              <a:extLst>
                <a:ext uri="{FF2B5EF4-FFF2-40B4-BE49-F238E27FC236}">
                  <a16:creationId xmlns:a16="http://schemas.microsoft.com/office/drawing/2014/main" id="{DA1F16F2-99F9-79B1-AEA7-0988CE56A9AD}"/>
                </a:ext>
              </a:extLst>
            </p:cNvPr>
            <p:cNvSpPr>
              <a:spLocks noChangeArrowheads="1"/>
            </p:cNvSpPr>
            <p:nvPr/>
          </p:nvSpPr>
          <p:spPr bwMode="auto">
            <a:xfrm>
              <a:off x="2740" y="1540"/>
              <a:ext cx="136" cy="856"/>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79898" name="Group 26">
              <a:extLst>
                <a:ext uri="{FF2B5EF4-FFF2-40B4-BE49-F238E27FC236}">
                  <a16:creationId xmlns:a16="http://schemas.microsoft.com/office/drawing/2014/main" id="{BDBAAE6D-935D-5F7A-2195-91975517CFDC}"/>
                </a:ext>
              </a:extLst>
            </p:cNvPr>
            <p:cNvGrpSpPr>
              <a:grpSpLocks/>
            </p:cNvGrpSpPr>
            <p:nvPr/>
          </p:nvGrpSpPr>
          <p:grpSpPr bwMode="auto">
            <a:xfrm>
              <a:off x="1168" y="1461"/>
              <a:ext cx="1542" cy="1995"/>
              <a:chOff x="1168" y="1461"/>
              <a:chExt cx="1542" cy="1995"/>
            </a:xfrm>
          </p:grpSpPr>
          <p:grpSp>
            <p:nvGrpSpPr>
              <p:cNvPr id="79899" name="Group 27">
                <a:extLst>
                  <a:ext uri="{FF2B5EF4-FFF2-40B4-BE49-F238E27FC236}">
                    <a16:creationId xmlns:a16="http://schemas.microsoft.com/office/drawing/2014/main" id="{4A9C0AB4-93FF-F405-495C-D26786465C71}"/>
                  </a:ext>
                </a:extLst>
              </p:cNvPr>
              <p:cNvGrpSpPr>
                <a:grpSpLocks/>
              </p:cNvGrpSpPr>
              <p:nvPr/>
            </p:nvGrpSpPr>
            <p:grpSpPr bwMode="auto">
              <a:xfrm>
                <a:off x="1168" y="1461"/>
                <a:ext cx="390" cy="1995"/>
                <a:chOff x="1168" y="1461"/>
                <a:chExt cx="390" cy="1995"/>
              </a:xfrm>
            </p:grpSpPr>
            <p:sp>
              <p:nvSpPr>
                <p:cNvPr id="79900" name="Rectangle 28">
                  <a:extLst>
                    <a:ext uri="{FF2B5EF4-FFF2-40B4-BE49-F238E27FC236}">
                      <a16:creationId xmlns:a16="http://schemas.microsoft.com/office/drawing/2014/main" id="{7ADC9BD5-6CAE-463F-644E-80F1D2EC5846}"/>
                    </a:ext>
                  </a:extLst>
                </p:cNvPr>
                <p:cNvSpPr>
                  <a:spLocks noChangeArrowheads="1"/>
                </p:cNvSpPr>
                <p:nvPr/>
              </p:nvSpPr>
              <p:spPr bwMode="auto">
                <a:xfrm>
                  <a:off x="1168"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01" name="Rectangle 29">
                  <a:extLst>
                    <a:ext uri="{FF2B5EF4-FFF2-40B4-BE49-F238E27FC236}">
                      <a16:creationId xmlns:a16="http://schemas.microsoft.com/office/drawing/2014/main" id="{587AD233-92E5-D9FD-9F29-F9938DB51F9C}"/>
                    </a:ext>
                  </a:extLst>
                </p:cNvPr>
                <p:cNvSpPr>
                  <a:spLocks noChangeArrowheads="1"/>
                </p:cNvSpPr>
                <p:nvPr/>
              </p:nvSpPr>
              <p:spPr bwMode="auto">
                <a:xfrm>
                  <a:off x="1365"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9902" name="Group 30">
                <a:extLst>
                  <a:ext uri="{FF2B5EF4-FFF2-40B4-BE49-F238E27FC236}">
                    <a16:creationId xmlns:a16="http://schemas.microsoft.com/office/drawing/2014/main" id="{520B5C4C-5646-0B61-050A-26619739DCFD}"/>
                  </a:ext>
                </a:extLst>
              </p:cNvPr>
              <p:cNvGrpSpPr>
                <a:grpSpLocks/>
              </p:cNvGrpSpPr>
              <p:nvPr/>
            </p:nvGrpSpPr>
            <p:grpSpPr bwMode="auto">
              <a:xfrm>
                <a:off x="1552" y="1461"/>
                <a:ext cx="390" cy="1995"/>
                <a:chOff x="1552" y="1461"/>
                <a:chExt cx="390" cy="1995"/>
              </a:xfrm>
            </p:grpSpPr>
            <p:sp>
              <p:nvSpPr>
                <p:cNvPr id="79903" name="Rectangle 31">
                  <a:extLst>
                    <a:ext uri="{FF2B5EF4-FFF2-40B4-BE49-F238E27FC236}">
                      <a16:creationId xmlns:a16="http://schemas.microsoft.com/office/drawing/2014/main" id="{0B6C38F5-69F4-E687-AD16-4AC50FEC7C04}"/>
                    </a:ext>
                  </a:extLst>
                </p:cNvPr>
                <p:cNvSpPr>
                  <a:spLocks noChangeArrowheads="1"/>
                </p:cNvSpPr>
                <p:nvPr/>
              </p:nvSpPr>
              <p:spPr bwMode="auto">
                <a:xfrm>
                  <a:off x="1552"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04" name="Rectangle 32">
                  <a:extLst>
                    <a:ext uri="{FF2B5EF4-FFF2-40B4-BE49-F238E27FC236}">
                      <a16:creationId xmlns:a16="http://schemas.microsoft.com/office/drawing/2014/main" id="{764830A1-5B30-11E7-F7C6-05E1FBF7A0E3}"/>
                    </a:ext>
                  </a:extLst>
                </p:cNvPr>
                <p:cNvSpPr>
                  <a:spLocks noChangeArrowheads="1"/>
                </p:cNvSpPr>
                <p:nvPr/>
              </p:nvSpPr>
              <p:spPr bwMode="auto">
                <a:xfrm>
                  <a:off x="1749"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9905" name="Group 33">
                <a:extLst>
                  <a:ext uri="{FF2B5EF4-FFF2-40B4-BE49-F238E27FC236}">
                    <a16:creationId xmlns:a16="http://schemas.microsoft.com/office/drawing/2014/main" id="{32AD3A4E-7FBA-ADD6-459A-9812E4138A0D}"/>
                  </a:ext>
                </a:extLst>
              </p:cNvPr>
              <p:cNvGrpSpPr>
                <a:grpSpLocks/>
              </p:cNvGrpSpPr>
              <p:nvPr/>
            </p:nvGrpSpPr>
            <p:grpSpPr bwMode="auto">
              <a:xfrm>
                <a:off x="1936" y="1461"/>
                <a:ext cx="390" cy="1995"/>
                <a:chOff x="1936" y="1461"/>
                <a:chExt cx="390" cy="1995"/>
              </a:xfrm>
            </p:grpSpPr>
            <p:sp>
              <p:nvSpPr>
                <p:cNvPr id="79906" name="Rectangle 34">
                  <a:extLst>
                    <a:ext uri="{FF2B5EF4-FFF2-40B4-BE49-F238E27FC236}">
                      <a16:creationId xmlns:a16="http://schemas.microsoft.com/office/drawing/2014/main" id="{7397BD68-56B1-33BF-E0F1-49A7A235E093}"/>
                    </a:ext>
                  </a:extLst>
                </p:cNvPr>
                <p:cNvSpPr>
                  <a:spLocks noChangeArrowheads="1"/>
                </p:cNvSpPr>
                <p:nvPr/>
              </p:nvSpPr>
              <p:spPr bwMode="auto">
                <a:xfrm>
                  <a:off x="1936"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07" name="Rectangle 35">
                  <a:extLst>
                    <a:ext uri="{FF2B5EF4-FFF2-40B4-BE49-F238E27FC236}">
                      <a16:creationId xmlns:a16="http://schemas.microsoft.com/office/drawing/2014/main" id="{83101306-9094-3C65-B299-09B31172AC2D}"/>
                    </a:ext>
                  </a:extLst>
                </p:cNvPr>
                <p:cNvSpPr>
                  <a:spLocks noChangeArrowheads="1"/>
                </p:cNvSpPr>
                <p:nvPr/>
              </p:nvSpPr>
              <p:spPr bwMode="auto">
                <a:xfrm>
                  <a:off x="2133"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79908" name="Group 36">
                <a:extLst>
                  <a:ext uri="{FF2B5EF4-FFF2-40B4-BE49-F238E27FC236}">
                    <a16:creationId xmlns:a16="http://schemas.microsoft.com/office/drawing/2014/main" id="{FE1C3106-CD69-1E32-85AB-1903A9AB58D3}"/>
                  </a:ext>
                </a:extLst>
              </p:cNvPr>
              <p:cNvGrpSpPr>
                <a:grpSpLocks/>
              </p:cNvGrpSpPr>
              <p:nvPr/>
            </p:nvGrpSpPr>
            <p:grpSpPr bwMode="auto">
              <a:xfrm>
                <a:off x="2320" y="1461"/>
                <a:ext cx="390" cy="1995"/>
                <a:chOff x="2320" y="1461"/>
                <a:chExt cx="390" cy="1995"/>
              </a:xfrm>
            </p:grpSpPr>
            <p:sp>
              <p:nvSpPr>
                <p:cNvPr id="79909" name="Rectangle 37">
                  <a:extLst>
                    <a:ext uri="{FF2B5EF4-FFF2-40B4-BE49-F238E27FC236}">
                      <a16:creationId xmlns:a16="http://schemas.microsoft.com/office/drawing/2014/main" id="{46686DD6-54C2-8AEF-EFB3-C6BF950B830F}"/>
                    </a:ext>
                  </a:extLst>
                </p:cNvPr>
                <p:cNvSpPr>
                  <a:spLocks noChangeArrowheads="1"/>
                </p:cNvSpPr>
                <p:nvPr/>
              </p:nvSpPr>
              <p:spPr bwMode="auto">
                <a:xfrm>
                  <a:off x="2320" y="1461"/>
                  <a:ext cx="193" cy="1977"/>
                </a:xfrm>
                <a:prstGeom prst="rect">
                  <a:avLst/>
                </a:prstGeom>
                <a:gradFill rotWithShape="0">
                  <a:gsLst>
                    <a:gs pos="0">
                      <a:srgbClr val="FC0128">
                        <a:gamma/>
                        <a:tint val="0"/>
                        <a:invGamma/>
                      </a:srgbClr>
                    </a:gs>
                    <a:gs pos="100000">
                      <a:srgbClr val="FC0128"/>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9910" name="Rectangle 38">
                  <a:extLst>
                    <a:ext uri="{FF2B5EF4-FFF2-40B4-BE49-F238E27FC236}">
                      <a16:creationId xmlns:a16="http://schemas.microsoft.com/office/drawing/2014/main" id="{D16B09EF-5155-B3F6-D56E-23471C91E7AF}"/>
                    </a:ext>
                  </a:extLst>
                </p:cNvPr>
                <p:cNvSpPr>
                  <a:spLocks noChangeArrowheads="1"/>
                </p:cNvSpPr>
                <p:nvPr/>
              </p:nvSpPr>
              <p:spPr bwMode="auto">
                <a:xfrm>
                  <a:off x="2517" y="1479"/>
                  <a:ext cx="193" cy="1977"/>
                </a:xfrm>
                <a:prstGeom prst="rect">
                  <a:avLst/>
                </a:prstGeom>
                <a:gradFill rotWithShape="0">
                  <a:gsLst>
                    <a:gs pos="0">
                      <a:srgbClr val="FC0128"/>
                    </a:gs>
                    <a:gs pos="100000">
                      <a:srgbClr val="FC0128">
                        <a:gamma/>
                        <a:tint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79911" name="Line 39">
              <a:extLst>
                <a:ext uri="{FF2B5EF4-FFF2-40B4-BE49-F238E27FC236}">
                  <a16:creationId xmlns:a16="http://schemas.microsoft.com/office/drawing/2014/main" id="{CCF05A7F-DB63-4A39-CD73-F010DE449EF4}"/>
                </a:ext>
              </a:extLst>
            </p:cNvPr>
            <p:cNvSpPr>
              <a:spLocks noChangeShapeType="1"/>
            </p:cNvSpPr>
            <p:nvPr/>
          </p:nvSpPr>
          <p:spPr bwMode="auto">
            <a:xfrm>
              <a:off x="2976" y="2400"/>
              <a:ext cx="2448" cy="0"/>
            </a:xfrm>
            <a:prstGeom prst="line">
              <a:avLst/>
            </a:prstGeom>
            <a:noFill/>
            <a:ln w="12700">
              <a:solidFill>
                <a:srgbClr val="00279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79912" name="Group 40">
              <a:extLst>
                <a:ext uri="{FF2B5EF4-FFF2-40B4-BE49-F238E27FC236}">
                  <a16:creationId xmlns:a16="http://schemas.microsoft.com/office/drawing/2014/main" id="{FEDDD797-7231-1D90-0B3D-ACABDE24BB32}"/>
                </a:ext>
              </a:extLst>
            </p:cNvPr>
            <p:cNvGrpSpPr>
              <a:grpSpLocks/>
            </p:cNvGrpSpPr>
            <p:nvPr/>
          </p:nvGrpSpPr>
          <p:grpSpPr bwMode="auto">
            <a:xfrm>
              <a:off x="4532" y="1680"/>
              <a:ext cx="703" cy="1872"/>
              <a:chOff x="4532" y="1680"/>
              <a:chExt cx="703" cy="1872"/>
            </a:xfrm>
          </p:grpSpPr>
          <p:sp>
            <p:nvSpPr>
              <p:cNvPr id="79913" name="Line 41">
                <a:extLst>
                  <a:ext uri="{FF2B5EF4-FFF2-40B4-BE49-F238E27FC236}">
                    <a16:creationId xmlns:a16="http://schemas.microsoft.com/office/drawing/2014/main" id="{E6CEF651-7537-FDA0-CD88-81C07D5EC873}"/>
                  </a:ext>
                </a:extLst>
              </p:cNvPr>
              <p:cNvSpPr>
                <a:spLocks noChangeShapeType="1"/>
              </p:cNvSpPr>
              <p:nvPr/>
            </p:nvSpPr>
            <p:spPr bwMode="auto">
              <a:xfrm flipH="1" flipV="1">
                <a:off x="5223" y="2427"/>
                <a:ext cx="12"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4" name="Line 42">
                <a:extLst>
                  <a:ext uri="{FF2B5EF4-FFF2-40B4-BE49-F238E27FC236}">
                    <a16:creationId xmlns:a16="http://schemas.microsoft.com/office/drawing/2014/main" id="{CC9CBC71-BA9F-CE3D-64B3-DF3513B85EB7}"/>
                  </a:ext>
                </a:extLst>
              </p:cNvPr>
              <p:cNvSpPr>
                <a:spLocks noChangeShapeType="1"/>
              </p:cNvSpPr>
              <p:nvPr/>
            </p:nvSpPr>
            <p:spPr bwMode="auto">
              <a:xfrm flipH="1" flipV="1">
                <a:off x="5199" y="2411"/>
                <a:ext cx="2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5" name="Line 43">
                <a:extLst>
                  <a:ext uri="{FF2B5EF4-FFF2-40B4-BE49-F238E27FC236}">
                    <a16:creationId xmlns:a16="http://schemas.microsoft.com/office/drawing/2014/main" id="{7850FC29-387A-618C-9E64-420D45E88485}"/>
                  </a:ext>
                </a:extLst>
              </p:cNvPr>
              <p:cNvSpPr>
                <a:spLocks noChangeShapeType="1"/>
              </p:cNvSpPr>
              <p:nvPr/>
            </p:nvSpPr>
            <p:spPr bwMode="auto">
              <a:xfrm flipH="1" flipV="1">
                <a:off x="5165" y="2394"/>
                <a:ext cx="34"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6" name="Line 44">
                <a:extLst>
                  <a:ext uri="{FF2B5EF4-FFF2-40B4-BE49-F238E27FC236}">
                    <a16:creationId xmlns:a16="http://schemas.microsoft.com/office/drawing/2014/main" id="{A1367160-9CF8-B2B3-EDBB-3DF8E6F1B845}"/>
                  </a:ext>
                </a:extLst>
              </p:cNvPr>
              <p:cNvSpPr>
                <a:spLocks noChangeShapeType="1"/>
              </p:cNvSpPr>
              <p:nvPr/>
            </p:nvSpPr>
            <p:spPr bwMode="auto">
              <a:xfrm flipH="1" flipV="1">
                <a:off x="5121" y="2378"/>
                <a:ext cx="4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7" name="Line 45">
                <a:extLst>
                  <a:ext uri="{FF2B5EF4-FFF2-40B4-BE49-F238E27FC236}">
                    <a16:creationId xmlns:a16="http://schemas.microsoft.com/office/drawing/2014/main" id="{7CE390DA-C255-A3EA-E3F4-C750DDF0A5C7}"/>
                  </a:ext>
                </a:extLst>
              </p:cNvPr>
              <p:cNvSpPr>
                <a:spLocks noChangeShapeType="1"/>
              </p:cNvSpPr>
              <p:nvPr/>
            </p:nvSpPr>
            <p:spPr bwMode="auto">
              <a:xfrm flipH="1" flipV="1">
                <a:off x="5071" y="2361"/>
                <a:ext cx="50"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8" name="Line 46">
                <a:extLst>
                  <a:ext uri="{FF2B5EF4-FFF2-40B4-BE49-F238E27FC236}">
                    <a16:creationId xmlns:a16="http://schemas.microsoft.com/office/drawing/2014/main" id="{6AB6B0FB-4528-FA2A-AA8C-7D71994FB6D2}"/>
                  </a:ext>
                </a:extLst>
              </p:cNvPr>
              <p:cNvSpPr>
                <a:spLocks noChangeShapeType="1"/>
              </p:cNvSpPr>
              <p:nvPr/>
            </p:nvSpPr>
            <p:spPr bwMode="auto">
              <a:xfrm flipH="1" flipV="1">
                <a:off x="5014" y="2345"/>
                <a:ext cx="57"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9" name="Line 47">
                <a:extLst>
                  <a:ext uri="{FF2B5EF4-FFF2-40B4-BE49-F238E27FC236}">
                    <a16:creationId xmlns:a16="http://schemas.microsoft.com/office/drawing/2014/main" id="{4D80CC5E-2DC7-9F4F-F3BF-BE9730AD7CE7}"/>
                  </a:ext>
                </a:extLst>
              </p:cNvPr>
              <p:cNvSpPr>
                <a:spLocks noChangeShapeType="1"/>
              </p:cNvSpPr>
              <p:nvPr/>
            </p:nvSpPr>
            <p:spPr bwMode="auto">
              <a:xfrm flipH="1" flipV="1">
                <a:off x="4954" y="2327"/>
                <a:ext cx="60" cy="1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0" name="Line 48">
                <a:extLst>
                  <a:ext uri="{FF2B5EF4-FFF2-40B4-BE49-F238E27FC236}">
                    <a16:creationId xmlns:a16="http://schemas.microsoft.com/office/drawing/2014/main" id="{69597A49-C5DF-EB40-1ACF-DEB8E18BB54D}"/>
                  </a:ext>
                </a:extLst>
              </p:cNvPr>
              <p:cNvSpPr>
                <a:spLocks noChangeShapeType="1"/>
              </p:cNvSpPr>
              <p:nvPr/>
            </p:nvSpPr>
            <p:spPr bwMode="auto">
              <a:xfrm flipH="1" flipV="1">
                <a:off x="4893" y="2311"/>
                <a:ext cx="61"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1" name="Line 49">
                <a:extLst>
                  <a:ext uri="{FF2B5EF4-FFF2-40B4-BE49-F238E27FC236}">
                    <a16:creationId xmlns:a16="http://schemas.microsoft.com/office/drawing/2014/main" id="{898975D6-A8F2-B27C-FF0A-9E7D5ACBB1D1}"/>
                  </a:ext>
                </a:extLst>
              </p:cNvPr>
              <p:cNvSpPr>
                <a:spLocks noChangeShapeType="1"/>
              </p:cNvSpPr>
              <p:nvPr/>
            </p:nvSpPr>
            <p:spPr bwMode="auto">
              <a:xfrm flipH="1" flipV="1">
                <a:off x="4833" y="2294"/>
                <a:ext cx="60"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2" name="Line 50">
                <a:extLst>
                  <a:ext uri="{FF2B5EF4-FFF2-40B4-BE49-F238E27FC236}">
                    <a16:creationId xmlns:a16="http://schemas.microsoft.com/office/drawing/2014/main" id="{ADC67AB3-8D1C-1161-58E7-94DEC154DF6E}"/>
                  </a:ext>
                </a:extLst>
              </p:cNvPr>
              <p:cNvSpPr>
                <a:spLocks noChangeShapeType="1"/>
              </p:cNvSpPr>
              <p:nvPr/>
            </p:nvSpPr>
            <p:spPr bwMode="auto">
              <a:xfrm flipH="1" flipV="1">
                <a:off x="4775" y="2278"/>
                <a:ext cx="58"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3" name="Line 51">
                <a:extLst>
                  <a:ext uri="{FF2B5EF4-FFF2-40B4-BE49-F238E27FC236}">
                    <a16:creationId xmlns:a16="http://schemas.microsoft.com/office/drawing/2014/main" id="{62F9D205-7296-0701-04F6-E30592A71D4C}"/>
                  </a:ext>
                </a:extLst>
              </p:cNvPr>
              <p:cNvSpPr>
                <a:spLocks noChangeShapeType="1"/>
              </p:cNvSpPr>
              <p:nvPr/>
            </p:nvSpPr>
            <p:spPr bwMode="auto">
              <a:xfrm flipH="1" flipV="1">
                <a:off x="4722" y="2261"/>
                <a:ext cx="53"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4" name="Line 52">
                <a:extLst>
                  <a:ext uri="{FF2B5EF4-FFF2-40B4-BE49-F238E27FC236}">
                    <a16:creationId xmlns:a16="http://schemas.microsoft.com/office/drawing/2014/main" id="{126A315C-9040-A3C6-804E-CD8132E3DF66}"/>
                  </a:ext>
                </a:extLst>
              </p:cNvPr>
              <p:cNvSpPr>
                <a:spLocks noChangeShapeType="1"/>
              </p:cNvSpPr>
              <p:nvPr/>
            </p:nvSpPr>
            <p:spPr bwMode="auto">
              <a:xfrm flipH="1" flipV="1">
                <a:off x="4674" y="2245"/>
                <a:ext cx="48"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5" name="Line 53">
                <a:extLst>
                  <a:ext uri="{FF2B5EF4-FFF2-40B4-BE49-F238E27FC236}">
                    <a16:creationId xmlns:a16="http://schemas.microsoft.com/office/drawing/2014/main" id="{7B73F20C-09C2-BB4E-3D4D-14D8AA0F5B9C}"/>
                  </a:ext>
                </a:extLst>
              </p:cNvPr>
              <p:cNvSpPr>
                <a:spLocks noChangeShapeType="1"/>
              </p:cNvSpPr>
              <p:nvPr/>
            </p:nvSpPr>
            <p:spPr bwMode="auto">
              <a:xfrm flipH="1" flipV="1">
                <a:off x="4633" y="2228"/>
                <a:ext cx="41"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6" name="Line 54">
                <a:extLst>
                  <a:ext uri="{FF2B5EF4-FFF2-40B4-BE49-F238E27FC236}">
                    <a16:creationId xmlns:a16="http://schemas.microsoft.com/office/drawing/2014/main" id="{862C8788-7371-8167-BF58-C054FBA81AF7}"/>
                  </a:ext>
                </a:extLst>
              </p:cNvPr>
              <p:cNvSpPr>
                <a:spLocks noChangeShapeType="1"/>
              </p:cNvSpPr>
              <p:nvPr/>
            </p:nvSpPr>
            <p:spPr bwMode="auto">
              <a:xfrm flipH="1" flipV="1">
                <a:off x="4599" y="2212"/>
                <a:ext cx="3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7" name="Line 55">
                <a:extLst>
                  <a:ext uri="{FF2B5EF4-FFF2-40B4-BE49-F238E27FC236}">
                    <a16:creationId xmlns:a16="http://schemas.microsoft.com/office/drawing/2014/main" id="{E248F165-23D8-04DE-60C7-A558F4844397}"/>
                  </a:ext>
                </a:extLst>
              </p:cNvPr>
              <p:cNvSpPr>
                <a:spLocks noChangeShapeType="1"/>
              </p:cNvSpPr>
              <p:nvPr/>
            </p:nvSpPr>
            <p:spPr bwMode="auto">
              <a:xfrm flipH="1" flipV="1">
                <a:off x="4573" y="2195"/>
                <a:ext cx="26"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8" name="Line 56">
                <a:extLst>
                  <a:ext uri="{FF2B5EF4-FFF2-40B4-BE49-F238E27FC236}">
                    <a16:creationId xmlns:a16="http://schemas.microsoft.com/office/drawing/2014/main" id="{06839787-A450-2F70-EAF8-53E25D18ACE5}"/>
                  </a:ext>
                </a:extLst>
              </p:cNvPr>
              <p:cNvSpPr>
                <a:spLocks noChangeShapeType="1"/>
              </p:cNvSpPr>
              <p:nvPr/>
            </p:nvSpPr>
            <p:spPr bwMode="auto">
              <a:xfrm flipH="1" flipV="1">
                <a:off x="4554" y="2178"/>
                <a:ext cx="19"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9" name="Line 57">
                <a:extLst>
                  <a:ext uri="{FF2B5EF4-FFF2-40B4-BE49-F238E27FC236}">
                    <a16:creationId xmlns:a16="http://schemas.microsoft.com/office/drawing/2014/main" id="{35CB23D7-894F-65DE-7E59-51B722F04249}"/>
                  </a:ext>
                </a:extLst>
              </p:cNvPr>
              <p:cNvSpPr>
                <a:spLocks noChangeShapeType="1"/>
              </p:cNvSpPr>
              <p:nvPr/>
            </p:nvSpPr>
            <p:spPr bwMode="auto">
              <a:xfrm flipH="1" flipV="1">
                <a:off x="4541" y="2161"/>
                <a:ext cx="13"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0" name="Line 58">
                <a:extLst>
                  <a:ext uri="{FF2B5EF4-FFF2-40B4-BE49-F238E27FC236}">
                    <a16:creationId xmlns:a16="http://schemas.microsoft.com/office/drawing/2014/main" id="{0DBD2E75-C891-E9B3-47ED-4182B4472151}"/>
                  </a:ext>
                </a:extLst>
              </p:cNvPr>
              <p:cNvSpPr>
                <a:spLocks noChangeShapeType="1"/>
              </p:cNvSpPr>
              <p:nvPr/>
            </p:nvSpPr>
            <p:spPr bwMode="auto">
              <a:xfrm flipH="1" flipV="1">
                <a:off x="4534" y="2145"/>
                <a:ext cx="7"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1" name="Line 59">
                <a:extLst>
                  <a:ext uri="{FF2B5EF4-FFF2-40B4-BE49-F238E27FC236}">
                    <a16:creationId xmlns:a16="http://schemas.microsoft.com/office/drawing/2014/main" id="{D15BA14A-E983-4861-24F4-6CBDA77ABD4A}"/>
                  </a:ext>
                </a:extLst>
              </p:cNvPr>
              <p:cNvSpPr>
                <a:spLocks noChangeShapeType="1"/>
              </p:cNvSpPr>
              <p:nvPr/>
            </p:nvSpPr>
            <p:spPr bwMode="auto">
              <a:xfrm flipH="1" flipV="1">
                <a:off x="4532" y="2128"/>
                <a:ext cx="2"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2" name="Line 60">
                <a:extLst>
                  <a:ext uri="{FF2B5EF4-FFF2-40B4-BE49-F238E27FC236}">
                    <a16:creationId xmlns:a16="http://schemas.microsoft.com/office/drawing/2014/main" id="{5617FF35-4CE7-1162-C3E0-6D149F69BC7A}"/>
                  </a:ext>
                </a:extLst>
              </p:cNvPr>
              <p:cNvSpPr>
                <a:spLocks noChangeShapeType="1"/>
              </p:cNvSpPr>
              <p:nvPr/>
            </p:nvSpPr>
            <p:spPr bwMode="auto">
              <a:xfrm flipV="1">
                <a:off x="4532" y="2112"/>
                <a:ext cx="2"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3" name="Line 61">
                <a:extLst>
                  <a:ext uri="{FF2B5EF4-FFF2-40B4-BE49-F238E27FC236}">
                    <a16:creationId xmlns:a16="http://schemas.microsoft.com/office/drawing/2014/main" id="{A4A09741-5A1B-B10C-B6A2-9E88FBF459B0}"/>
                  </a:ext>
                </a:extLst>
              </p:cNvPr>
              <p:cNvSpPr>
                <a:spLocks noChangeShapeType="1"/>
              </p:cNvSpPr>
              <p:nvPr/>
            </p:nvSpPr>
            <p:spPr bwMode="auto">
              <a:xfrm flipV="1">
                <a:off x="4534" y="2096"/>
                <a:ext cx="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4" name="Line 62">
                <a:extLst>
                  <a:ext uri="{FF2B5EF4-FFF2-40B4-BE49-F238E27FC236}">
                    <a16:creationId xmlns:a16="http://schemas.microsoft.com/office/drawing/2014/main" id="{24D2EE1B-14CF-166D-8805-4EA178192CC2}"/>
                  </a:ext>
                </a:extLst>
              </p:cNvPr>
              <p:cNvSpPr>
                <a:spLocks noChangeShapeType="1"/>
              </p:cNvSpPr>
              <p:nvPr/>
            </p:nvSpPr>
            <p:spPr bwMode="auto">
              <a:xfrm flipV="1">
                <a:off x="4538" y="2079"/>
                <a:ext cx="6"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5" name="Line 63">
                <a:extLst>
                  <a:ext uri="{FF2B5EF4-FFF2-40B4-BE49-F238E27FC236}">
                    <a16:creationId xmlns:a16="http://schemas.microsoft.com/office/drawing/2014/main" id="{EC2972A0-F7EF-B484-2220-07BD65740679}"/>
                  </a:ext>
                </a:extLst>
              </p:cNvPr>
              <p:cNvSpPr>
                <a:spLocks noChangeShapeType="1"/>
              </p:cNvSpPr>
              <p:nvPr/>
            </p:nvSpPr>
            <p:spPr bwMode="auto">
              <a:xfrm flipV="1">
                <a:off x="4544" y="2062"/>
                <a:ext cx="6"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6" name="Line 64">
                <a:extLst>
                  <a:ext uri="{FF2B5EF4-FFF2-40B4-BE49-F238E27FC236}">
                    <a16:creationId xmlns:a16="http://schemas.microsoft.com/office/drawing/2014/main" id="{5D84D054-EBAC-3947-C57F-943AF305CA60}"/>
                  </a:ext>
                </a:extLst>
              </p:cNvPr>
              <p:cNvSpPr>
                <a:spLocks noChangeShapeType="1"/>
              </p:cNvSpPr>
              <p:nvPr/>
            </p:nvSpPr>
            <p:spPr bwMode="auto">
              <a:xfrm flipV="1">
                <a:off x="4550" y="2045"/>
                <a:ext cx="6"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7" name="Line 65">
                <a:extLst>
                  <a:ext uri="{FF2B5EF4-FFF2-40B4-BE49-F238E27FC236}">
                    <a16:creationId xmlns:a16="http://schemas.microsoft.com/office/drawing/2014/main" id="{DF245C69-118F-251F-D662-1530571C17DB}"/>
                  </a:ext>
                </a:extLst>
              </p:cNvPr>
              <p:cNvSpPr>
                <a:spLocks noChangeShapeType="1"/>
              </p:cNvSpPr>
              <p:nvPr/>
            </p:nvSpPr>
            <p:spPr bwMode="auto">
              <a:xfrm flipV="1">
                <a:off x="4556" y="2029"/>
                <a:ext cx="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8" name="Line 66">
                <a:extLst>
                  <a:ext uri="{FF2B5EF4-FFF2-40B4-BE49-F238E27FC236}">
                    <a16:creationId xmlns:a16="http://schemas.microsoft.com/office/drawing/2014/main" id="{EFA300E9-4D76-C875-8744-68A1E3DBAB53}"/>
                  </a:ext>
                </a:extLst>
              </p:cNvPr>
              <p:cNvSpPr>
                <a:spLocks noChangeShapeType="1"/>
              </p:cNvSpPr>
              <p:nvPr/>
            </p:nvSpPr>
            <p:spPr bwMode="auto">
              <a:xfrm flipV="1">
                <a:off x="4560" y="2012"/>
                <a:ext cx="4"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39" name="Line 67">
                <a:extLst>
                  <a:ext uri="{FF2B5EF4-FFF2-40B4-BE49-F238E27FC236}">
                    <a16:creationId xmlns:a16="http://schemas.microsoft.com/office/drawing/2014/main" id="{DFAA9DF2-B8C5-AA3D-7715-D9C55A7DF3DF}"/>
                  </a:ext>
                </a:extLst>
              </p:cNvPr>
              <p:cNvSpPr>
                <a:spLocks noChangeShapeType="1"/>
              </p:cNvSpPr>
              <p:nvPr/>
            </p:nvSpPr>
            <p:spPr bwMode="auto">
              <a:xfrm flipV="1">
                <a:off x="4564" y="1995"/>
                <a:ext cx="2"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0" name="Line 68">
                <a:extLst>
                  <a:ext uri="{FF2B5EF4-FFF2-40B4-BE49-F238E27FC236}">
                    <a16:creationId xmlns:a16="http://schemas.microsoft.com/office/drawing/2014/main" id="{B538A40E-061C-201B-6DDB-914C80CBC0B6}"/>
                  </a:ext>
                </a:extLst>
              </p:cNvPr>
              <p:cNvSpPr>
                <a:spLocks noChangeShapeType="1"/>
              </p:cNvSpPr>
              <p:nvPr/>
            </p:nvSpPr>
            <p:spPr bwMode="auto">
              <a:xfrm flipH="1" flipV="1">
                <a:off x="4565" y="1979"/>
                <a:ext cx="1"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1" name="Line 69">
                <a:extLst>
                  <a:ext uri="{FF2B5EF4-FFF2-40B4-BE49-F238E27FC236}">
                    <a16:creationId xmlns:a16="http://schemas.microsoft.com/office/drawing/2014/main" id="{D05ED003-FC7E-6E73-06DF-3245DDF3A066}"/>
                  </a:ext>
                </a:extLst>
              </p:cNvPr>
              <p:cNvSpPr>
                <a:spLocks noChangeShapeType="1"/>
              </p:cNvSpPr>
              <p:nvPr/>
            </p:nvSpPr>
            <p:spPr bwMode="auto">
              <a:xfrm flipH="1" flipV="1">
                <a:off x="4563" y="1963"/>
                <a:ext cx="2"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2" name="Line 70">
                <a:extLst>
                  <a:ext uri="{FF2B5EF4-FFF2-40B4-BE49-F238E27FC236}">
                    <a16:creationId xmlns:a16="http://schemas.microsoft.com/office/drawing/2014/main" id="{95D05D63-BD59-BA35-6B1E-2693DB898FC5}"/>
                  </a:ext>
                </a:extLst>
              </p:cNvPr>
              <p:cNvSpPr>
                <a:spLocks noChangeShapeType="1"/>
              </p:cNvSpPr>
              <p:nvPr/>
            </p:nvSpPr>
            <p:spPr bwMode="auto">
              <a:xfrm flipH="1" flipV="1">
                <a:off x="4560" y="1946"/>
                <a:ext cx="3"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3" name="Line 71">
                <a:extLst>
                  <a:ext uri="{FF2B5EF4-FFF2-40B4-BE49-F238E27FC236}">
                    <a16:creationId xmlns:a16="http://schemas.microsoft.com/office/drawing/2014/main" id="{572FD91B-DC42-8514-BE7D-3E3E5ED7F44E}"/>
                  </a:ext>
                </a:extLst>
              </p:cNvPr>
              <p:cNvSpPr>
                <a:spLocks noChangeShapeType="1"/>
              </p:cNvSpPr>
              <p:nvPr/>
            </p:nvSpPr>
            <p:spPr bwMode="auto">
              <a:xfrm flipH="1" flipV="1">
                <a:off x="4556" y="1929"/>
                <a:ext cx="4"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4" name="Line 72">
                <a:extLst>
                  <a:ext uri="{FF2B5EF4-FFF2-40B4-BE49-F238E27FC236}">
                    <a16:creationId xmlns:a16="http://schemas.microsoft.com/office/drawing/2014/main" id="{118038BB-4605-874A-39F0-C76585540EFB}"/>
                  </a:ext>
                </a:extLst>
              </p:cNvPr>
              <p:cNvSpPr>
                <a:spLocks noChangeShapeType="1"/>
              </p:cNvSpPr>
              <p:nvPr/>
            </p:nvSpPr>
            <p:spPr bwMode="auto">
              <a:xfrm flipH="1" flipV="1">
                <a:off x="4551" y="1913"/>
                <a:ext cx="5"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5" name="Line 73">
                <a:extLst>
                  <a:ext uri="{FF2B5EF4-FFF2-40B4-BE49-F238E27FC236}">
                    <a16:creationId xmlns:a16="http://schemas.microsoft.com/office/drawing/2014/main" id="{F32D53B8-A941-892C-FFD2-1FA56ACF1B25}"/>
                  </a:ext>
                </a:extLst>
              </p:cNvPr>
              <p:cNvSpPr>
                <a:spLocks noChangeShapeType="1"/>
              </p:cNvSpPr>
              <p:nvPr/>
            </p:nvSpPr>
            <p:spPr bwMode="auto">
              <a:xfrm flipH="1" flipV="1">
                <a:off x="4547" y="1896"/>
                <a:ext cx="4"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6" name="Line 74">
                <a:extLst>
                  <a:ext uri="{FF2B5EF4-FFF2-40B4-BE49-F238E27FC236}">
                    <a16:creationId xmlns:a16="http://schemas.microsoft.com/office/drawing/2014/main" id="{415F7AD6-784F-DDE3-7D7D-45FF39CB2E39}"/>
                  </a:ext>
                </a:extLst>
              </p:cNvPr>
              <p:cNvSpPr>
                <a:spLocks noChangeShapeType="1"/>
              </p:cNvSpPr>
              <p:nvPr/>
            </p:nvSpPr>
            <p:spPr bwMode="auto">
              <a:xfrm flipH="1" flipV="1">
                <a:off x="4542" y="1879"/>
                <a:ext cx="5"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7" name="Line 75">
                <a:extLst>
                  <a:ext uri="{FF2B5EF4-FFF2-40B4-BE49-F238E27FC236}">
                    <a16:creationId xmlns:a16="http://schemas.microsoft.com/office/drawing/2014/main" id="{5C4F6216-F001-4F6A-1DD0-4193D5DCE52E}"/>
                  </a:ext>
                </a:extLst>
              </p:cNvPr>
              <p:cNvSpPr>
                <a:spLocks noChangeShapeType="1"/>
              </p:cNvSpPr>
              <p:nvPr/>
            </p:nvSpPr>
            <p:spPr bwMode="auto">
              <a:xfrm flipH="1" flipV="1">
                <a:off x="4539" y="1862"/>
                <a:ext cx="3"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8" name="Line 76">
                <a:extLst>
                  <a:ext uri="{FF2B5EF4-FFF2-40B4-BE49-F238E27FC236}">
                    <a16:creationId xmlns:a16="http://schemas.microsoft.com/office/drawing/2014/main" id="{D0639387-8E9C-7D68-6978-0B6C89020C28}"/>
                  </a:ext>
                </a:extLst>
              </p:cNvPr>
              <p:cNvSpPr>
                <a:spLocks noChangeShapeType="1"/>
              </p:cNvSpPr>
              <p:nvPr/>
            </p:nvSpPr>
            <p:spPr bwMode="auto">
              <a:xfrm flipH="1" flipV="1">
                <a:off x="4535" y="1846"/>
                <a:ext cx="4"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49" name="Line 77">
                <a:extLst>
                  <a:ext uri="{FF2B5EF4-FFF2-40B4-BE49-F238E27FC236}">
                    <a16:creationId xmlns:a16="http://schemas.microsoft.com/office/drawing/2014/main" id="{C3505917-1AAC-907C-3B28-FF02B962B5BC}"/>
                  </a:ext>
                </a:extLst>
              </p:cNvPr>
              <p:cNvSpPr>
                <a:spLocks noChangeShapeType="1"/>
              </p:cNvSpPr>
              <p:nvPr/>
            </p:nvSpPr>
            <p:spPr bwMode="auto">
              <a:xfrm flipH="1" flipV="1">
                <a:off x="4533" y="1830"/>
                <a:ext cx="2" cy="1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0" name="Line 78">
                <a:extLst>
                  <a:ext uri="{FF2B5EF4-FFF2-40B4-BE49-F238E27FC236}">
                    <a16:creationId xmlns:a16="http://schemas.microsoft.com/office/drawing/2014/main" id="{2BC36AA2-A330-18CD-F6AD-F587760DF674}"/>
                  </a:ext>
                </a:extLst>
              </p:cNvPr>
              <p:cNvSpPr>
                <a:spLocks noChangeShapeType="1"/>
              </p:cNvSpPr>
              <p:nvPr/>
            </p:nvSpPr>
            <p:spPr bwMode="auto">
              <a:xfrm flipV="1">
                <a:off x="4533" y="1813"/>
                <a:ext cx="0"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1" name="Line 79">
                <a:extLst>
                  <a:ext uri="{FF2B5EF4-FFF2-40B4-BE49-F238E27FC236}">
                    <a16:creationId xmlns:a16="http://schemas.microsoft.com/office/drawing/2014/main" id="{A9016097-0C12-3F33-36AE-2D59D3FF8C59}"/>
                  </a:ext>
                </a:extLst>
              </p:cNvPr>
              <p:cNvSpPr>
                <a:spLocks noChangeShapeType="1"/>
              </p:cNvSpPr>
              <p:nvPr/>
            </p:nvSpPr>
            <p:spPr bwMode="auto">
              <a:xfrm flipV="1">
                <a:off x="4533" y="1796"/>
                <a:ext cx="0"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2" name="Line 80">
                <a:extLst>
                  <a:ext uri="{FF2B5EF4-FFF2-40B4-BE49-F238E27FC236}">
                    <a16:creationId xmlns:a16="http://schemas.microsoft.com/office/drawing/2014/main" id="{E76476D3-8751-DEB9-7D71-A0FC15A7D527}"/>
                  </a:ext>
                </a:extLst>
              </p:cNvPr>
              <p:cNvSpPr>
                <a:spLocks noChangeShapeType="1"/>
              </p:cNvSpPr>
              <p:nvPr/>
            </p:nvSpPr>
            <p:spPr bwMode="auto">
              <a:xfrm flipV="1">
                <a:off x="4533" y="1781"/>
                <a:ext cx="0" cy="1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3" name="Line 81">
                <a:extLst>
                  <a:ext uri="{FF2B5EF4-FFF2-40B4-BE49-F238E27FC236}">
                    <a16:creationId xmlns:a16="http://schemas.microsoft.com/office/drawing/2014/main" id="{18B520CD-F2E1-272F-6861-8923EC917469}"/>
                  </a:ext>
                </a:extLst>
              </p:cNvPr>
              <p:cNvSpPr>
                <a:spLocks noChangeShapeType="1"/>
              </p:cNvSpPr>
              <p:nvPr/>
            </p:nvSpPr>
            <p:spPr bwMode="auto">
              <a:xfrm flipV="1">
                <a:off x="4533" y="1764"/>
                <a:ext cx="1"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4" name="Line 82">
                <a:extLst>
                  <a:ext uri="{FF2B5EF4-FFF2-40B4-BE49-F238E27FC236}">
                    <a16:creationId xmlns:a16="http://schemas.microsoft.com/office/drawing/2014/main" id="{46876215-27C5-3954-09F0-880828D505CC}"/>
                  </a:ext>
                </a:extLst>
              </p:cNvPr>
              <p:cNvSpPr>
                <a:spLocks noChangeShapeType="1"/>
              </p:cNvSpPr>
              <p:nvPr/>
            </p:nvSpPr>
            <p:spPr bwMode="auto">
              <a:xfrm flipV="1">
                <a:off x="4534" y="1746"/>
                <a:ext cx="2" cy="1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5" name="Line 83">
                <a:extLst>
                  <a:ext uri="{FF2B5EF4-FFF2-40B4-BE49-F238E27FC236}">
                    <a16:creationId xmlns:a16="http://schemas.microsoft.com/office/drawing/2014/main" id="{E7DFEF99-B658-4000-B582-6DC28D34EFCD}"/>
                  </a:ext>
                </a:extLst>
              </p:cNvPr>
              <p:cNvSpPr>
                <a:spLocks noChangeShapeType="1"/>
              </p:cNvSpPr>
              <p:nvPr/>
            </p:nvSpPr>
            <p:spPr bwMode="auto">
              <a:xfrm flipV="1">
                <a:off x="4536" y="1729"/>
                <a:ext cx="3"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6" name="Line 84">
                <a:extLst>
                  <a:ext uri="{FF2B5EF4-FFF2-40B4-BE49-F238E27FC236}">
                    <a16:creationId xmlns:a16="http://schemas.microsoft.com/office/drawing/2014/main" id="{9170753D-F6A0-6478-7EBB-35D9AD82F976}"/>
                  </a:ext>
                </a:extLst>
              </p:cNvPr>
              <p:cNvSpPr>
                <a:spLocks noChangeShapeType="1"/>
              </p:cNvSpPr>
              <p:nvPr/>
            </p:nvSpPr>
            <p:spPr bwMode="auto">
              <a:xfrm flipV="1">
                <a:off x="4539" y="1714"/>
                <a:ext cx="1" cy="1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7" name="Line 85">
                <a:extLst>
                  <a:ext uri="{FF2B5EF4-FFF2-40B4-BE49-F238E27FC236}">
                    <a16:creationId xmlns:a16="http://schemas.microsoft.com/office/drawing/2014/main" id="{F595031D-E246-2D5A-E300-32EA4FE0F78D}"/>
                  </a:ext>
                </a:extLst>
              </p:cNvPr>
              <p:cNvSpPr>
                <a:spLocks noChangeShapeType="1"/>
              </p:cNvSpPr>
              <p:nvPr/>
            </p:nvSpPr>
            <p:spPr bwMode="auto">
              <a:xfrm flipV="1">
                <a:off x="4540" y="1697"/>
                <a:ext cx="2"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8" name="Line 86">
                <a:extLst>
                  <a:ext uri="{FF2B5EF4-FFF2-40B4-BE49-F238E27FC236}">
                    <a16:creationId xmlns:a16="http://schemas.microsoft.com/office/drawing/2014/main" id="{3B9AD5D7-2A88-4A64-FB79-81F0FB2EFBDD}"/>
                  </a:ext>
                </a:extLst>
              </p:cNvPr>
              <p:cNvSpPr>
                <a:spLocks noChangeShapeType="1"/>
              </p:cNvSpPr>
              <p:nvPr/>
            </p:nvSpPr>
            <p:spPr bwMode="auto">
              <a:xfrm flipV="1">
                <a:off x="4542" y="1680"/>
                <a:ext cx="1" cy="1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59" name="Line 87">
                <a:extLst>
                  <a:ext uri="{FF2B5EF4-FFF2-40B4-BE49-F238E27FC236}">
                    <a16:creationId xmlns:a16="http://schemas.microsoft.com/office/drawing/2014/main" id="{C527B29F-58D7-B6CA-5A17-24F35C514C96}"/>
                  </a:ext>
                </a:extLst>
              </p:cNvPr>
              <p:cNvSpPr>
                <a:spLocks noChangeShapeType="1"/>
              </p:cNvSpPr>
              <p:nvPr/>
            </p:nvSpPr>
            <p:spPr bwMode="auto">
              <a:xfrm flipV="1">
                <a:off x="5232" y="2458"/>
                <a:ext cx="0" cy="109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9960" name="Line 88">
              <a:extLst>
                <a:ext uri="{FF2B5EF4-FFF2-40B4-BE49-F238E27FC236}">
                  <a16:creationId xmlns:a16="http://schemas.microsoft.com/office/drawing/2014/main" id="{6221CD98-2354-4725-2E1A-DB1D893C0F04}"/>
                </a:ext>
              </a:extLst>
            </p:cNvPr>
            <p:cNvSpPr>
              <a:spLocks noChangeShapeType="1"/>
            </p:cNvSpPr>
            <p:nvPr/>
          </p:nvSpPr>
          <p:spPr bwMode="auto">
            <a:xfrm>
              <a:off x="4512" y="1488"/>
              <a:ext cx="81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61" name="Rectangle 89">
              <a:extLst>
                <a:ext uri="{FF2B5EF4-FFF2-40B4-BE49-F238E27FC236}">
                  <a16:creationId xmlns:a16="http://schemas.microsoft.com/office/drawing/2014/main" id="{783A25C8-4EC3-EBF7-22AB-629545AAAFD9}"/>
                </a:ext>
              </a:extLst>
            </p:cNvPr>
            <p:cNvSpPr>
              <a:spLocks noChangeArrowheads="1"/>
            </p:cNvSpPr>
            <p:nvPr/>
          </p:nvSpPr>
          <p:spPr bwMode="auto">
            <a:xfrm>
              <a:off x="5031" y="1136"/>
              <a:ext cx="214"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3200" b="1"/>
                <a:t>I</a:t>
              </a:r>
            </a:p>
          </p:txBody>
        </p:sp>
        <p:sp>
          <p:nvSpPr>
            <p:cNvPr id="79962" name="Line 90">
              <a:extLst>
                <a:ext uri="{FF2B5EF4-FFF2-40B4-BE49-F238E27FC236}">
                  <a16:creationId xmlns:a16="http://schemas.microsoft.com/office/drawing/2014/main" id="{6BC0C724-B3A8-3FA7-E0C8-ECD3D8612505}"/>
                </a:ext>
              </a:extLst>
            </p:cNvPr>
            <p:cNvSpPr>
              <a:spLocks noChangeShapeType="1"/>
            </p:cNvSpPr>
            <p:nvPr/>
          </p:nvSpPr>
          <p:spPr bwMode="auto">
            <a:xfrm>
              <a:off x="4512" y="1488"/>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79963" name="Line 91">
            <a:extLst>
              <a:ext uri="{FF2B5EF4-FFF2-40B4-BE49-F238E27FC236}">
                <a16:creationId xmlns:a16="http://schemas.microsoft.com/office/drawing/2014/main" id="{1F238821-CF26-CA0E-81D1-BE4B03B22438}"/>
              </a:ext>
            </a:extLst>
          </p:cNvPr>
          <p:cNvSpPr>
            <a:spLocks noChangeShapeType="1"/>
          </p:cNvSpPr>
          <p:nvPr/>
        </p:nvSpPr>
        <p:spPr bwMode="auto">
          <a:xfrm>
            <a:off x="304800" y="838200"/>
            <a:ext cx="845820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64" name="Text Box 92">
            <a:extLst>
              <a:ext uri="{FF2B5EF4-FFF2-40B4-BE49-F238E27FC236}">
                <a16:creationId xmlns:a16="http://schemas.microsoft.com/office/drawing/2014/main" id="{D22B04C7-A662-F66C-C9B6-DA83D83615D8}"/>
              </a:ext>
            </a:extLst>
          </p:cNvPr>
          <p:cNvSpPr txBox="1">
            <a:spLocks noChangeArrowheads="1"/>
          </p:cNvSpPr>
          <p:nvPr/>
        </p:nvSpPr>
        <p:spPr bwMode="auto">
          <a:xfrm>
            <a:off x="809625" y="1011238"/>
            <a:ext cx="7270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t>Light gets diffracted at the edge of an opaque barrier</a:t>
            </a:r>
          </a:p>
          <a:p>
            <a:pPr algn="ctr"/>
            <a:r>
              <a:rPr lang="en-US" altLang="en-US" b="1">
                <a:sym typeface="Symbol" panose="05050102010706020507" pitchFamily="18" charset="2"/>
              </a:rPr>
              <a:t> there is light in the region obstructed by the barrier</a:t>
            </a:r>
            <a:endParaRPr lang="en-US" altLang="en-US"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78918" name="Picture 6">
            <a:extLst>
              <a:ext uri="{FF2B5EF4-FFF2-40B4-BE49-F238E27FC236}">
                <a16:creationId xmlns:a16="http://schemas.microsoft.com/office/drawing/2014/main" id="{A18A3234-7A7B-BC3C-51B2-02659931E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525" y="1447800"/>
            <a:ext cx="253047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3">
            <a:extLst>
              <a:ext uri="{FF2B5EF4-FFF2-40B4-BE49-F238E27FC236}">
                <a16:creationId xmlns:a16="http://schemas.microsoft.com/office/drawing/2014/main" id="{35658786-5D7F-32FF-EFA9-98A96D608D4A}"/>
              </a:ext>
            </a:extLst>
          </p:cNvPr>
          <p:cNvSpPr>
            <a:spLocks noGrp="1" noChangeArrowheads="1"/>
          </p:cNvSpPr>
          <p:nvPr>
            <p:ph type="title"/>
          </p:nvPr>
        </p:nvSpPr>
        <p:spPr>
          <a:xfrm>
            <a:off x="457200" y="274638"/>
            <a:ext cx="8229600" cy="691133"/>
          </a:xfrm>
        </p:spPr>
        <p:txBody>
          <a:bodyPr>
            <a:normAutofit fontScale="90000"/>
          </a:bodyPr>
          <a:lstStyle/>
          <a:p>
            <a:pPr eaLnBrk="1" hangingPunct="1"/>
            <a:r>
              <a:rPr lang="en-US" altLang="en-US" b="1" dirty="0">
                <a:solidFill>
                  <a:srgbClr val="00B050"/>
                </a:solidFill>
              </a:rPr>
              <a:t>Diffraction</a:t>
            </a:r>
          </a:p>
        </p:txBody>
      </p:sp>
      <p:sp>
        <p:nvSpPr>
          <p:cNvPr id="678916" name="Rectangle 4">
            <a:extLst>
              <a:ext uri="{FF2B5EF4-FFF2-40B4-BE49-F238E27FC236}">
                <a16:creationId xmlns:a16="http://schemas.microsoft.com/office/drawing/2014/main" id="{F26D52E7-C197-927A-453E-105898E681C1}"/>
              </a:ext>
            </a:extLst>
          </p:cNvPr>
          <p:cNvSpPr>
            <a:spLocks noGrp="1" noChangeArrowheads="1"/>
          </p:cNvSpPr>
          <p:nvPr>
            <p:ph type="body" sz="half" idx="1"/>
          </p:nvPr>
        </p:nvSpPr>
        <p:spPr>
          <a:xfrm>
            <a:off x="304800" y="1143000"/>
            <a:ext cx="6324600" cy="5562600"/>
          </a:xfrm>
        </p:spPr>
        <p:txBody>
          <a:bodyPr>
            <a:normAutofit fontScale="92500" lnSpcReduction="20000"/>
          </a:bodyPr>
          <a:lstStyle/>
          <a:p>
            <a:pPr eaLnBrk="1" hangingPunct="1"/>
            <a:r>
              <a:rPr lang="en-US" altLang="en-US"/>
              <a:t>A </a:t>
            </a:r>
            <a:r>
              <a:rPr lang="en-US" altLang="en-US">
                <a:solidFill>
                  <a:schemeClr val="hlink"/>
                </a:solidFill>
              </a:rPr>
              <a:t>single slit</a:t>
            </a:r>
            <a:r>
              <a:rPr lang="en-US" altLang="en-US"/>
              <a:t> placed between a distant light source and a screen produces a diffraction pattern</a:t>
            </a:r>
          </a:p>
          <a:p>
            <a:pPr eaLnBrk="1" hangingPunct="1">
              <a:buFontTx/>
              <a:buNone/>
            </a:pPr>
            <a:endParaRPr lang="en-US" altLang="en-US"/>
          </a:p>
          <a:p>
            <a:pPr eaLnBrk="1" hangingPunct="1"/>
            <a:r>
              <a:rPr lang="en-US" altLang="en-US"/>
              <a:t>It has a broad, intense </a:t>
            </a:r>
            <a:r>
              <a:rPr lang="en-US" altLang="en-US">
                <a:solidFill>
                  <a:schemeClr val="hlink"/>
                </a:solidFill>
              </a:rPr>
              <a:t>central band</a:t>
            </a:r>
          </a:p>
          <a:p>
            <a:pPr eaLnBrk="1" hangingPunct="1">
              <a:buFontTx/>
              <a:buNone/>
            </a:pPr>
            <a:endParaRPr lang="en-US" altLang="en-US"/>
          </a:p>
          <a:p>
            <a:pPr eaLnBrk="1" hangingPunct="1"/>
            <a:r>
              <a:rPr lang="en-US" altLang="en-US"/>
              <a:t>The central band is flanked by a series of narrower, less intense secondary bands called </a:t>
            </a:r>
            <a:r>
              <a:rPr lang="en-US" altLang="en-US">
                <a:solidFill>
                  <a:srgbClr val="FF0000"/>
                </a:solidFill>
              </a:rPr>
              <a:t>secondary maxima</a:t>
            </a:r>
          </a:p>
          <a:p>
            <a:pPr eaLnBrk="1" hangingPunct="1">
              <a:buFontTx/>
              <a:buNone/>
            </a:pPr>
            <a:endParaRPr lang="en-US" altLang="en-US"/>
          </a:p>
          <a:p>
            <a:pPr eaLnBrk="1" hangingPunct="1"/>
            <a:r>
              <a:rPr lang="en-US" altLang="en-US"/>
              <a:t>The central band will also be flanked by a series of dark bands called </a:t>
            </a:r>
            <a:r>
              <a:rPr lang="en-US" altLang="en-US">
                <a:solidFill>
                  <a:srgbClr val="FF0000"/>
                </a:solidFill>
              </a:rPr>
              <a:t>minima</a:t>
            </a:r>
          </a:p>
          <a:p>
            <a:pPr eaLnBrk="1" hangingPunct="1"/>
            <a:endParaRPr lang="en-US" altLang="en-US"/>
          </a:p>
          <a:p>
            <a:pPr eaLnBrk="1" hangingPunct="1"/>
            <a:r>
              <a:rPr lang="en-US" altLang="en-US"/>
              <a:t>This result cannot be explained by geometric optics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89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89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89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89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8916">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89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16"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37956" name="Picture 4">
            <a:extLst>
              <a:ext uri="{FF2B5EF4-FFF2-40B4-BE49-F238E27FC236}">
                <a16:creationId xmlns:a16="http://schemas.microsoft.com/office/drawing/2014/main" id="{D045A339-EA5D-1046-7A33-9C606AE6A5D0}"/>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683250" y="152400"/>
            <a:ext cx="346075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a:extLst>
              <a:ext uri="{FF2B5EF4-FFF2-40B4-BE49-F238E27FC236}">
                <a16:creationId xmlns:a16="http://schemas.microsoft.com/office/drawing/2014/main" id="{8DD61D97-32E9-370B-3488-D93C97C991E6}"/>
              </a:ext>
            </a:extLst>
          </p:cNvPr>
          <p:cNvSpPr>
            <a:spLocks noGrp="1" noChangeArrowheads="1"/>
          </p:cNvSpPr>
          <p:nvPr>
            <p:ph type="title"/>
          </p:nvPr>
        </p:nvSpPr>
        <p:spPr>
          <a:xfrm>
            <a:off x="304800" y="152400"/>
            <a:ext cx="8229600" cy="905642"/>
          </a:xfrm>
        </p:spPr>
        <p:txBody>
          <a:bodyPr/>
          <a:lstStyle/>
          <a:p>
            <a:pPr eaLnBrk="1" hangingPunct="1"/>
            <a:r>
              <a:rPr lang="en-US" altLang="en-US" b="1" dirty="0">
                <a:solidFill>
                  <a:srgbClr val="00B050"/>
                </a:solidFill>
              </a:rPr>
              <a:t>Single Slit Diffraction</a:t>
            </a:r>
          </a:p>
        </p:txBody>
      </p:sp>
      <p:sp>
        <p:nvSpPr>
          <p:cNvPr id="637955" name="Rectangle 3">
            <a:extLst>
              <a:ext uri="{FF2B5EF4-FFF2-40B4-BE49-F238E27FC236}">
                <a16:creationId xmlns:a16="http://schemas.microsoft.com/office/drawing/2014/main" id="{9DEDC184-DE83-D9BC-5402-F8C33509F117}"/>
              </a:ext>
            </a:extLst>
          </p:cNvPr>
          <p:cNvSpPr>
            <a:spLocks noGrp="1" noChangeArrowheads="1"/>
          </p:cNvSpPr>
          <p:nvPr>
            <p:ph type="body" sz="half" idx="1"/>
          </p:nvPr>
        </p:nvSpPr>
        <p:spPr>
          <a:xfrm>
            <a:off x="304800" y="1219200"/>
            <a:ext cx="5562600" cy="5334000"/>
          </a:xfrm>
        </p:spPr>
        <p:txBody>
          <a:bodyPr>
            <a:normAutofit lnSpcReduction="10000"/>
          </a:bodyPr>
          <a:lstStyle/>
          <a:p>
            <a:pPr eaLnBrk="1" hangingPunct="1"/>
            <a:r>
              <a:rPr lang="en-US" altLang="en-US"/>
              <a:t>According to Huygen’s principle, each portion of the slit acts as a </a:t>
            </a:r>
            <a:r>
              <a:rPr lang="en-US" altLang="en-US">
                <a:solidFill>
                  <a:schemeClr val="hlink"/>
                </a:solidFill>
              </a:rPr>
              <a:t>source</a:t>
            </a:r>
            <a:r>
              <a:rPr lang="en-US" altLang="en-US"/>
              <a:t> of waves</a:t>
            </a:r>
          </a:p>
          <a:p>
            <a:pPr eaLnBrk="1" hangingPunct="1">
              <a:buFontTx/>
              <a:buNone/>
            </a:pPr>
            <a:endParaRPr lang="en-US" altLang="en-US"/>
          </a:p>
          <a:p>
            <a:pPr eaLnBrk="1" hangingPunct="1"/>
            <a:r>
              <a:rPr lang="en-US" altLang="en-US"/>
              <a:t>The light from one portion of the slit can </a:t>
            </a:r>
            <a:r>
              <a:rPr lang="en-US" altLang="en-US">
                <a:solidFill>
                  <a:schemeClr val="hlink"/>
                </a:solidFill>
              </a:rPr>
              <a:t>interfere</a:t>
            </a:r>
            <a:r>
              <a:rPr lang="en-US" altLang="en-US"/>
              <a:t> with light from another portion</a:t>
            </a:r>
          </a:p>
          <a:p>
            <a:pPr eaLnBrk="1" hangingPunct="1">
              <a:buFontTx/>
              <a:buNone/>
            </a:pPr>
            <a:endParaRPr lang="en-US" altLang="en-US"/>
          </a:p>
          <a:p>
            <a:pPr eaLnBrk="1" hangingPunct="1"/>
            <a:r>
              <a:rPr lang="en-US" altLang="en-US"/>
              <a:t>The resultant intensity on the screen depends on the </a:t>
            </a:r>
            <a:r>
              <a:rPr lang="en-US" altLang="en-US">
                <a:solidFill>
                  <a:schemeClr val="hlink"/>
                </a:solidFill>
              </a:rPr>
              <a:t>direction</a:t>
            </a:r>
            <a:r>
              <a:rPr lang="en-US" altLang="en-US"/>
              <a:t> </a:t>
            </a:r>
            <a:r>
              <a:rPr lang="en-US" altLang="en-US" b="0" i="1">
                <a:cs typeface="Tahoma" panose="020B0604030504040204" pitchFamily="34" charset="0"/>
              </a:rPr>
              <a:t>θ</a:t>
            </a:r>
          </a:p>
          <a:p>
            <a:pPr eaLnBrk="1" hangingPunct="1">
              <a:buFontTx/>
              <a:buNone/>
            </a:pPr>
            <a:endParaRPr lang="en-US" altLang="en-US">
              <a:cs typeface="Tahoma" panose="020B0604030504040204" pitchFamily="34" charset="0"/>
            </a:endParaRPr>
          </a:p>
          <a:p>
            <a:pPr eaLnBrk="1" hangingPunct="1"/>
            <a:r>
              <a:rPr lang="en-US" altLang="en-US"/>
              <a:t>All the waves that originate at the slit are </a:t>
            </a:r>
            <a:r>
              <a:rPr lang="en-US" altLang="en-US">
                <a:solidFill>
                  <a:schemeClr val="hlink"/>
                </a:solidFill>
              </a:rPr>
              <a:t>in phase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7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7956">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79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795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79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6" grpId="0" build="p"/>
      <p:bldP spid="637955"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509E2582-E8EF-1D2E-0D7B-E170EE963893}"/>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683250" y="152400"/>
            <a:ext cx="346075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3">
            <a:extLst>
              <a:ext uri="{FF2B5EF4-FFF2-40B4-BE49-F238E27FC236}">
                <a16:creationId xmlns:a16="http://schemas.microsoft.com/office/drawing/2014/main" id="{3DC191D6-3A0E-C675-8F43-8637C26BC001}"/>
              </a:ext>
            </a:extLst>
          </p:cNvPr>
          <p:cNvSpPr>
            <a:spLocks noGrp="1" noChangeArrowheads="1"/>
          </p:cNvSpPr>
          <p:nvPr>
            <p:ph type="title"/>
          </p:nvPr>
        </p:nvSpPr>
        <p:spPr>
          <a:xfrm>
            <a:off x="304800" y="152400"/>
            <a:ext cx="8382000" cy="916112"/>
          </a:xfrm>
        </p:spPr>
        <p:txBody>
          <a:bodyPr/>
          <a:lstStyle/>
          <a:p>
            <a:pPr eaLnBrk="1" hangingPunct="1"/>
            <a:r>
              <a:rPr lang="en-US" altLang="en-US" b="1" dirty="0">
                <a:solidFill>
                  <a:srgbClr val="00B050"/>
                </a:solidFill>
              </a:rPr>
              <a:t>Single Slit Diffraction</a:t>
            </a:r>
          </a:p>
        </p:txBody>
      </p:sp>
      <p:sp>
        <p:nvSpPr>
          <p:cNvPr id="679940" name="Rectangle 4">
            <a:extLst>
              <a:ext uri="{FF2B5EF4-FFF2-40B4-BE49-F238E27FC236}">
                <a16:creationId xmlns:a16="http://schemas.microsoft.com/office/drawing/2014/main" id="{73B8F931-C08C-73E4-2D57-1C7AABFBCB13}"/>
              </a:ext>
            </a:extLst>
          </p:cNvPr>
          <p:cNvSpPr>
            <a:spLocks noGrp="1" noChangeArrowheads="1"/>
          </p:cNvSpPr>
          <p:nvPr>
            <p:ph type="body" sz="half" idx="1"/>
          </p:nvPr>
        </p:nvSpPr>
        <p:spPr>
          <a:xfrm>
            <a:off x="304800" y="1219200"/>
            <a:ext cx="5378450" cy="5334000"/>
          </a:xfrm>
        </p:spPr>
        <p:txBody>
          <a:bodyPr>
            <a:normAutofit fontScale="92500" lnSpcReduction="10000"/>
          </a:bodyPr>
          <a:lstStyle/>
          <a:p>
            <a:pPr eaLnBrk="1" hangingPunct="1"/>
            <a:r>
              <a:rPr lang="en-US" altLang="en-US" dirty="0"/>
              <a:t>Wave 1 travels farther than wave 3 by an amount equal to the path difference (</a:t>
            </a:r>
            <a:r>
              <a:rPr lang="en-US" altLang="en-US" i="1" dirty="0"/>
              <a:t>a</a:t>
            </a:r>
            <a:r>
              <a:rPr lang="en-US" altLang="en-US" dirty="0"/>
              <a:t> / 2) sin </a:t>
            </a:r>
            <a:r>
              <a:rPr lang="en-US" altLang="en-US" b="0" i="1" dirty="0"/>
              <a:t>θ</a:t>
            </a:r>
          </a:p>
          <a:p>
            <a:pPr eaLnBrk="1" hangingPunct="1">
              <a:buFontTx/>
              <a:buNone/>
            </a:pPr>
            <a:endParaRPr lang="en-US" altLang="en-US" dirty="0"/>
          </a:p>
          <a:p>
            <a:pPr eaLnBrk="1" hangingPunct="1"/>
            <a:r>
              <a:rPr lang="en-US" altLang="en-US" dirty="0"/>
              <a:t>If this path difference is exactly half of a wavelength, the two waves </a:t>
            </a:r>
            <a:r>
              <a:rPr lang="en-US" altLang="en-US" dirty="0">
                <a:solidFill>
                  <a:schemeClr val="hlink"/>
                </a:solidFill>
              </a:rPr>
              <a:t>cancel</a:t>
            </a:r>
            <a:r>
              <a:rPr lang="en-US" altLang="en-US" dirty="0"/>
              <a:t> each other and destructive interference results</a:t>
            </a:r>
          </a:p>
          <a:p>
            <a:pPr eaLnBrk="1" hangingPunct="1"/>
            <a:endParaRPr lang="en-US" altLang="en-US" dirty="0"/>
          </a:p>
          <a:p>
            <a:pPr eaLnBrk="1" hangingPunct="1"/>
            <a:r>
              <a:rPr lang="en-US" altLang="en-US" dirty="0"/>
              <a:t>In general, </a:t>
            </a:r>
            <a:r>
              <a:rPr lang="en-US" altLang="en-US" dirty="0">
                <a:solidFill>
                  <a:srgbClr val="FF0000"/>
                </a:solidFill>
              </a:rPr>
              <a:t>destructive interference</a:t>
            </a:r>
            <a:r>
              <a:rPr lang="en-US" altLang="en-US" dirty="0"/>
              <a:t> occurs for a single slit of width a when </a:t>
            </a:r>
          </a:p>
          <a:p>
            <a:pPr eaLnBrk="1" hangingPunct="1"/>
            <a:endParaRPr lang="en-US" altLang="en-US" dirty="0"/>
          </a:p>
          <a:p>
            <a:pPr algn="ctr" eaLnBrk="1" hangingPunct="1">
              <a:buFontTx/>
              <a:buNone/>
            </a:pPr>
            <a:r>
              <a:rPr lang="en-US" altLang="en-US" sz="2800" b="0" dirty="0">
                <a:latin typeface="Times New Roman" panose="02020603050405020304" pitchFamily="18" charset="0"/>
              </a:rPr>
              <a:t>sin </a:t>
            </a:r>
            <a:r>
              <a:rPr lang="el-GR" altLang="en-US" sz="2800" b="0" i="1" dirty="0">
                <a:latin typeface="Times New Roman" panose="02020603050405020304" pitchFamily="18" charset="0"/>
                <a:cs typeface="Times New Roman" panose="02020603050405020304" pitchFamily="18" charset="0"/>
              </a:rPr>
              <a:t>θ</a:t>
            </a:r>
            <a:r>
              <a:rPr lang="en-US" altLang="en-US" sz="2800" b="0" i="1" baseline="-25000" dirty="0">
                <a:latin typeface="Times New Roman" panose="02020603050405020304" pitchFamily="18" charset="0"/>
                <a:cs typeface="Tahoma" panose="020B0604030504040204" pitchFamily="34" charset="0"/>
              </a:rPr>
              <a:t>dark</a:t>
            </a:r>
            <a:r>
              <a:rPr lang="en-US" altLang="en-US" sz="2800" b="0" i="1" dirty="0">
                <a:latin typeface="Times New Roman" panose="02020603050405020304" pitchFamily="18" charset="0"/>
                <a:cs typeface="Tahoma" panose="020B0604030504040204" pitchFamily="34" charset="0"/>
              </a:rPr>
              <a:t> = m</a:t>
            </a:r>
            <a:r>
              <a:rPr lang="el-GR" altLang="en-US" sz="2800" b="0" i="1" dirty="0">
                <a:latin typeface="Times New Roman" panose="02020603050405020304" pitchFamily="18" charset="0"/>
                <a:cs typeface="Times New Roman" panose="02020603050405020304" pitchFamily="18" charset="0"/>
              </a:rPr>
              <a:t>λ</a:t>
            </a:r>
            <a:r>
              <a:rPr lang="en-US" altLang="en-US" sz="2800" b="0" i="1" dirty="0">
                <a:latin typeface="Times New Roman" panose="02020603050405020304" pitchFamily="18" charset="0"/>
                <a:cs typeface="Tahoma" panose="020B0604030504040204" pitchFamily="34" charset="0"/>
              </a:rPr>
              <a:t> / a</a:t>
            </a:r>
            <a:r>
              <a:rPr lang="en-US" altLang="en-US" sz="2800" b="0" dirty="0">
                <a:latin typeface="Times New Roman" panose="02020603050405020304" pitchFamily="18" charset="0"/>
                <a:cs typeface="Tahoma" panose="020B0604030504040204" pitchFamily="34" charset="0"/>
              </a:rPr>
              <a:t>;  </a:t>
            </a:r>
            <a:r>
              <a:rPr lang="en-US" altLang="en-US" sz="2800" b="0" i="1" dirty="0">
                <a:latin typeface="Times New Roman" panose="02020603050405020304" pitchFamily="18" charset="0"/>
              </a:rPr>
              <a:t>m</a:t>
            </a:r>
            <a:r>
              <a:rPr lang="en-US" altLang="en-US" sz="2800" b="0" dirty="0">
                <a:latin typeface="Times New Roman" panose="02020603050405020304" pitchFamily="18" charset="0"/>
              </a:rPr>
              <a:t> = </a:t>
            </a:r>
            <a:r>
              <a:rPr lang="en-US" altLang="en-US" sz="2800" b="0" dirty="0">
                <a:latin typeface="Times New Roman" panose="02020603050405020304" pitchFamily="18" charset="0"/>
                <a:sym typeface="Symbol" panose="05050102010706020507" pitchFamily="18" charset="2"/>
              </a:rPr>
              <a:t></a:t>
            </a:r>
            <a:r>
              <a:rPr lang="en-US" altLang="en-US" sz="2800" b="0" dirty="0">
                <a:latin typeface="Times New Roman" panose="02020603050405020304" pitchFamily="18" charset="0"/>
                <a:sym typeface="UniversalMath1 BT" pitchFamily="18" charset="2"/>
              </a:rPr>
              <a:t>1, </a:t>
            </a:r>
            <a:r>
              <a:rPr lang="en-US" altLang="en-US" sz="2800" b="0" dirty="0">
                <a:latin typeface="Times New Roman" panose="02020603050405020304" pitchFamily="18" charset="0"/>
                <a:sym typeface="Symbol" panose="05050102010706020507" pitchFamily="18" charset="2"/>
              </a:rPr>
              <a:t></a:t>
            </a:r>
            <a:r>
              <a:rPr lang="en-US" altLang="en-US" sz="2800" b="0" dirty="0">
                <a:latin typeface="Times New Roman" panose="02020603050405020304" pitchFamily="18" charset="0"/>
                <a:sym typeface="UniversalMath1 BT" pitchFamily="18" charset="2"/>
              </a:rPr>
              <a:t>2, …</a:t>
            </a:r>
          </a:p>
        </p:txBody>
      </p:sp>
      <p:sp>
        <p:nvSpPr>
          <p:cNvPr id="679941" name="Rectangle 5">
            <a:extLst>
              <a:ext uri="{FF2B5EF4-FFF2-40B4-BE49-F238E27FC236}">
                <a16:creationId xmlns:a16="http://schemas.microsoft.com/office/drawing/2014/main" id="{472500B9-5B23-10AD-4DED-889AE80115A7}"/>
              </a:ext>
            </a:extLst>
          </p:cNvPr>
          <p:cNvSpPr>
            <a:spLocks noChangeArrowheads="1"/>
          </p:cNvSpPr>
          <p:nvPr/>
        </p:nvSpPr>
        <p:spPr bwMode="auto">
          <a:xfrm>
            <a:off x="609600" y="5721622"/>
            <a:ext cx="4876800" cy="762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spcBef>
                <a:spcPct val="50000"/>
              </a:spcBef>
              <a:defRPr b="1">
                <a:solidFill>
                  <a:schemeClr val="tx1"/>
                </a:solidFill>
                <a:latin typeface="Arial" panose="020B0604020202020204" pitchFamily="34" charset="0"/>
              </a:defRPr>
            </a:lvl1pPr>
            <a:lvl2pPr marL="742950" indent="-285750" algn="ctr">
              <a:spcBef>
                <a:spcPct val="50000"/>
              </a:spcBef>
              <a:defRPr b="1">
                <a:solidFill>
                  <a:schemeClr val="tx1"/>
                </a:solidFill>
                <a:latin typeface="Arial" panose="020B0604020202020204" pitchFamily="34" charset="0"/>
              </a:defRPr>
            </a:lvl2pPr>
            <a:lvl3pPr marL="1143000" indent="-228600" algn="ctr">
              <a:spcBef>
                <a:spcPct val="50000"/>
              </a:spcBef>
              <a:defRPr b="1">
                <a:solidFill>
                  <a:schemeClr val="tx1"/>
                </a:solidFill>
                <a:latin typeface="Arial" panose="020B0604020202020204" pitchFamily="34" charset="0"/>
              </a:defRPr>
            </a:lvl3pPr>
            <a:lvl4pPr marL="1600200" indent="-228600" algn="ctr">
              <a:spcBef>
                <a:spcPct val="50000"/>
              </a:spcBef>
              <a:defRPr b="1">
                <a:solidFill>
                  <a:schemeClr val="tx1"/>
                </a:solidFill>
                <a:latin typeface="Arial" panose="020B0604020202020204" pitchFamily="34" charset="0"/>
              </a:defRPr>
            </a:lvl4pPr>
            <a:lvl5pPr marL="2057400" indent="-228600" algn="ctr">
              <a:spcBef>
                <a:spcPct val="50000"/>
              </a:spcBef>
              <a:defRPr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b="1">
                <a:solidFill>
                  <a:schemeClr val="tx1"/>
                </a:solidFill>
                <a:latin typeface="Arial" panose="020B0604020202020204" pitchFamily="34" charset="0"/>
              </a:defRPr>
            </a:lvl9pPr>
          </a:lstStyle>
          <a:p>
            <a:pPr eaLnBrk="1" hangingPunct="1"/>
            <a:endParaRPr lang="en-IN" altLang="en-US"/>
          </a:p>
        </p:txBody>
      </p:sp>
      <p:graphicFrame>
        <p:nvGraphicFramePr>
          <p:cNvPr id="679942" name="Object 6">
            <a:extLst>
              <a:ext uri="{FF2B5EF4-FFF2-40B4-BE49-F238E27FC236}">
                <a16:creationId xmlns:a16="http://schemas.microsoft.com/office/drawing/2014/main" id="{A3DC8701-749C-B4F9-FB7D-B49661EBBF5E}"/>
              </a:ext>
            </a:extLst>
          </p:cNvPr>
          <p:cNvGraphicFramePr>
            <a:graphicFrameLocks noChangeAspect="1"/>
          </p:cNvGraphicFramePr>
          <p:nvPr/>
        </p:nvGraphicFramePr>
        <p:xfrm>
          <a:off x="5410200" y="4267200"/>
          <a:ext cx="1828800" cy="995363"/>
        </p:xfrm>
        <a:graphic>
          <a:graphicData uri="http://schemas.openxmlformats.org/presentationml/2006/ole">
            <mc:AlternateContent xmlns:mc="http://schemas.openxmlformats.org/markup-compatibility/2006">
              <mc:Choice xmlns:v="urn:schemas-microsoft-com:vml" Requires="v">
                <p:oleObj name="Equation" r:id="rId3" imgW="723586" imgH="393529" progId="Equation.3">
                  <p:embed/>
                </p:oleObj>
              </mc:Choice>
              <mc:Fallback>
                <p:oleObj name="Equation" r:id="rId3" imgW="723586" imgH="393529" progId="Equation.3">
                  <p:embed/>
                  <p:pic>
                    <p:nvPicPr>
                      <p:cNvPr id="679942" name="Object 6">
                        <a:extLst>
                          <a:ext uri="{FF2B5EF4-FFF2-40B4-BE49-F238E27FC236}">
                            <a16:creationId xmlns:a16="http://schemas.microsoft.com/office/drawing/2014/main" id="{A3DC8701-749C-B4F9-FB7D-B49661EBB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267200"/>
                        <a:ext cx="18288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9943" name="Object 7">
            <a:extLst>
              <a:ext uri="{FF2B5EF4-FFF2-40B4-BE49-F238E27FC236}">
                <a16:creationId xmlns:a16="http://schemas.microsoft.com/office/drawing/2014/main" id="{26BD12AB-0C64-ABCC-ECD9-0F89432C6EF5}"/>
              </a:ext>
            </a:extLst>
          </p:cNvPr>
          <p:cNvGraphicFramePr>
            <a:graphicFrameLocks noChangeAspect="1"/>
          </p:cNvGraphicFramePr>
          <p:nvPr/>
        </p:nvGraphicFramePr>
        <p:xfrm>
          <a:off x="7467600" y="4267200"/>
          <a:ext cx="1539875" cy="995363"/>
        </p:xfrm>
        <a:graphic>
          <a:graphicData uri="http://schemas.openxmlformats.org/presentationml/2006/ole">
            <mc:AlternateContent xmlns:mc="http://schemas.openxmlformats.org/markup-compatibility/2006">
              <mc:Choice xmlns:v="urn:schemas-microsoft-com:vml" Requires="v">
                <p:oleObj name="Equation" r:id="rId5" imgW="609336" imgH="393529" progId="Equation.3">
                  <p:embed/>
                </p:oleObj>
              </mc:Choice>
              <mc:Fallback>
                <p:oleObj name="Equation" r:id="rId5" imgW="609336" imgH="393529" progId="Equation.3">
                  <p:embed/>
                  <p:pic>
                    <p:nvPicPr>
                      <p:cNvPr id="679943" name="Object 7">
                        <a:extLst>
                          <a:ext uri="{FF2B5EF4-FFF2-40B4-BE49-F238E27FC236}">
                            <a16:creationId xmlns:a16="http://schemas.microsoft.com/office/drawing/2014/main" id="{26BD12AB-0C64-ABCC-ECD9-0F89432C6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4267200"/>
                        <a:ext cx="153987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9944" name="Object 8">
            <a:extLst>
              <a:ext uri="{FF2B5EF4-FFF2-40B4-BE49-F238E27FC236}">
                <a16:creationId xmlns:a16="http://schemas.microsoft.com/office/drawing/2014/main" id="{AD33F892-ADDF-D8A4-A37E-FEA882C7723A}"/>
              </a:ext>
            </a:extLst>
          </p:cNvPr>
          <p:cNvGraphicFramePr>
            <a:graphicFrameLocks noChangeAspect="1"/>
          </p:cNvGraphicFramePr>
          <p:nvPr/>
        </p:nvGraphicFramePr>
        <p:xfrm>
          <a:off x="7412038" y="5486400"/>
          <a:ext cx="1731962" cy="995363"/>
        </p:xfrm>
        <a:graphic>
          <a:graphicData uri="http://schemas.openxmlformats.org/presentationml/2006/ole">
            <mc:AlternateContent xmlns:mc="http://schemas.openxmlformats.org/markup-compatibility/2006">
              <mc:Choice xmlns:v="urn:schemas-microsoft-com:vml" Requires="v">
                <p:oleObj name="Equation" r:id="rId7" imgW="685800" imgH="393700" progId="Equation.3">
                  <p:embed/>
                </p:oleObj>
              </mc:Choice>
              <mc:Fallback>
                <p:oleObj name="Equation" r:id="rId7" imgW="685800" imgH="393700" progId="Equation.3">
                  <p:embed/>
                  <p:pic>
                    <p:nvPicPr>
                      <p:cNvPr id="679944" name="Object 8">
                        <a:extLst>
                          <a:ext uri="{FF2B5EF4-FFF2-40B4-BE49-F238E27FC236}">
                            <a16:creationId xmlns:a16="http://schemas.microsoft.com/office/drawing/2014/main" id="{AD33F892-ADDF-D8A4-A37E-FEA882C77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2038" y="5486400"/>
                        <a:ext cx="1731962"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9948" name="Object 12">
            <a:extLst>
              <a:ext uri="{FF2B5EF4-FFF2-40B4-BE49-F238E27FC236}">
                <a16:creationId xmlns:a16="http://schemas.microsoft.com/office/drawing/2014/main" id="{09A10ADE-5777-C68B-0500-265DCFE15D5F}"/>
              </a:ext>
            </a:extLst>
          </p:cNvPr>
          <p:cNvGraphicFramePr>
            <a:graphicFrameLocks noChangeAspect="1"/>
          </p:cNvGraphicFramePr>
          <p:nvPr/>
        </p:nvGraphicFramePr>
        <p:xfrm>
          <a:off x="5486400" y="5486400"/>
          <a:ext cx="1828800" cy="995363"/>
        </p:xfrm>
        <a:graphic>
          <a:graphicData uri="http://schemas.openxmlformats.org/presentationml/2006/ole">
            <mc:AlternateContent xmlns:mc="http://schemas.openxmlformats.org/markup-compatibility/2006">
              <mc:Choice xmlns:v="urn:schemas-microsoft-com:vml" Requires="v">
                <p:oleObj name="Equation" r:id="rId9" imgW="723586" imgH="393529" progId="Equation.3">
                  <p:embed/>
                </p:oleObj>
              </mc:Choice>
              <mc:Fallback>
                <p:oleObj name="Equation" r:id="rId9" imgW="723586" imgH="393529" progId="Equation.3">
                  <p:embed/>
                  <p:pic>
                    <p:nvPicPr>
                      <p:cNvPr id="679948" name="Object 12">
                        <a:extLst>
                          <a:ext uri="{FF2B5EF4-FFF2-40B4-BE49-F238E27FC236}">
                            <a16:creationId xmlns:a16="http://schemas.microsoft.com/office/drawing/2014/main" id="{09A10ADE-5777-C68B-0500-265DCFE15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5486400"/>
                        <a:ext cx="1828800"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99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994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99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99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99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994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79940">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9940">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679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40"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80965" name="Picture 5">
            <a:extLst>
              <a:ext uri="{FF2B5EF4-FFF2-40B4-BE49-F238E27FC236}">
                <a16:creationId xmlns:a16="http://schemas.microsoft.com/office/drawing/2014/main" id="{BED619AC-FEED-0C7F-485F-C04D0EE37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279900"/>
            <a:ext cx="3810000" cy="257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2">
            <a:extLst>
              <a:ext uri="{FF2B5EF4-FFF2-40B4-BE49-F238E27FC236}">
                <a16:creationId xmlns:a16="http://schemas.microsoft.com/office/drawing/2014/main" id="{A0BE444A-EF71-CFE2-FA80-52DE0FBDE096}"/>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5683250" y="152400"/>
            <a:ext cx="346075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3">
            <a:extLst>
              <a:ext uri="{FF2B5EF4-FFF2-40B4-BE49-F238E27FC236}">
                <a16:creationId xmlns:a16="http://schemas.microsoft.com/office/drawing/2014/main" id="{B9BC2287-5253-8047-79E4-084728E398F5}"/>
              </a:ext>
            </a:extLst>
          </p:cNvPr>
          <p:cNvSpPr>
            <a:spLocks noGrp="1" noChangeArrowheads="1"/>
          </p:cNvSpPr>
          <p:nvPr>
            <p:ph type="title"/>
          </p:nvPr>
        </p:nvSpPr>
        <p:spPr>
          <a:xfrm>
            <a:off x="410966" y="304800"/>
            <a:ext cx="8275834" cy="825500"/>
          </a:xfrm>
        </p:spPr>
        <p:txBody>
          <a:bodyPr/>
          <a:lstStyle/>
          <a:p>
            <a:pPr eaLnBrk="1" hangingPunct="1"/>
            <a:r>
              <a:rPr lang="en-US" altLang="en-US" b="1" dirty="0">
                <a:solidFill>
                  <a:srgbClr val="00B050"/>
                </a:solidFill>
              </a:rPr>
              <a:t>Single Slit Diffraction</a:t>
            </a:r>
          </a:p>
        </p:txBody>
      </p:sp>
      <p:sp>
        <p:nvSpPr>
          <p:cNvPr id="680964" name="Rectangle 4">
            <a:extLst>
              <a:ext uri="{FF2B5EF4-FFF2-40B4-BE49-F238E27FC236}">
                <a16:creationId xmlns:a16="http://schemas.microsoft.com/office/drawing/2014/main" id="{DE4D2945-961F-1AA1-4784-C10769A007FF}"/>
              </a:ext>
            </a:extLst>
          </p:cNvPr>
          <p:cNvSpPr>
            <a:spLocks noGrp="1" noChangeArrowheads="1"/>
          </p:cNvSpPr>
          <p:nvPr>
            <p:ph type="body" sz="half" idx="1"/>
          </p:nvPr>
        </p:nvSpPr>
        <p:spPr>
          <a:xfrm>
            <a:off x="304800" y="1219200"/>
            <a:ext cx="5378450" cy="5334000"/>
          </a:xfrm>
        </p:spPr>
        <p:txBody>
          <a:bodyPr/>
          <a:lstStyle/>
          <a:p>
            <a:pPr eaLnBrk="1" hangingPunct="1"/>
            <a:r>
              <a:rPr lang="en-US" altLang="en-US" dirty="0"/>
              <a:t>The general features of the </a:t>
            </a:r>
            <a:r>
              <a:rPr lang="en-US" altLang="en-US" dirty="0">
                <a:solidFill>
                  <a:schemeClr val="hlink"/>
                </a:solidFill>
              </a:rPr>
              <a:t>intensity distribution</a:t>
            </a:r>
            <a:r>
              <a:rPr lang="en-US" altLang="en-US" dirty="0"/>
              <a:t> are shown</a:t>
            </a:r>
          </a:p>
          <a:p>
            <a:pPr eaLnBrk="1" hangingPunct="1">
              <a:buFontTx/>
              <a:buNone/>
            </a:pPr>
            <a:endParaRPr lang="en-US" altLang="en-US" dirty="0"/>
          </a:p>
          <a:p>
            <a:pPr eaLnBrk="1" hangingPunct="1"/>
            <a:r>
              <a:rPr lang="en-US" altLang="en-US" dirty="0"/>
              <a:t>A broad central bright fringe is flanked by much weaker bright fringes alternating with dark fringes</a:t>
            </a:r>
          </a:p>
          <a:p>
            <a:pPr eaLnBrk="1" hangingPunct="1">
              <a:buFontTx/>
              <a:buNone/>
            </a:pPr>
            <a:endParaRPr lang="en-US" altLang="en-US" dirty="0"/>
          </a:p>
          <a:p>
            <a:pPr eaLnBrk="1" hangingPunct="1"/>
            <a:r>
              <a:rPr lang="en-US" altLang="en-US" dirty="0"/>
              <a:t>The points of constructive interference lie approximately </a:t>
            </a:r>
            <a:r>
              <a:rPr lang="en-US" altLang="en-US" dirty="0">
                <a:solidFill>
                  <a:schemeClr val="hlink"/>
                </a:solidFill>
              </a:rPr>
              <a:t>halfway </a:t>
            </a:r>
            <a:r>
              <a:rPr lang="en-US" altLang="en-US" dirty="0"/>
              <a:t>between the dark fringes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09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0965">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096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09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5" grpId="0" build="p"/>
      <p:bldP spid="680964"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0D01C15D-432A-6242-DF31-454AF23BB6C9}"/>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63" name="Rectangle 3">
            <a:extLst>
              <a:ext uri="{FF2B5EF4-FFF2-40B4-BE49-F238E27FC236}">
                <a16:creationId xmlns:a16="http://schemas.microsoft.com/office/drawing/2014/main" id="{168ED0C7-406C-DDF0-715F-EE830CDB15FC}"/>
              </a:ext>
            </a:extLst>
          </p:cNvPr>
          <p:cNvSpPr>
            <a:spLocks noGrp="1" noChangeArrowheads="1"/>
          </p:cNvSpPr>
          <p:nvPr>
            <p:ph type="title"/>
          </p:nvPr>
        </p:nvSpPr>
        <p:spPr>
          <a:xfrm>
            <a:off x="290513" y="0"/>
            <a:ext cx="8167687" cy="936625"/>
          </a:xfrm>
          <a:noFill/>
          <a:ln/>
        </p:spPr>
        <p:txBody>
          <a:bodyPr/>
          <a:lstStyle/>
          <a:p>
            <a:r>
              <a:rPr lang="en-US" altLang="en-US" sz="3200" b="1" dirty="0">
                <a:solidFill>
                  <a:srgbClr val="00B050"/>
                </a:solidFill>
              </a:rPr>
              <a:t>Example: Single Slit Diffraction</a:t>
            </a:r>
          </a:p>
        </p:txBody>
      </p:sp>
      <p:sp>
        <p:nvSpPr>
          <p:cNvPr id="117764" name="Line 4">
            <a:extLst>
              <a:ext uri="{FF2B5EF4-FFF2-40B4-BE49-F238E27FC236}">
                <a16:creationId xmlns:a16="http://schemas.microsoft.com/office/drawing/2014/main" id="{F09F9BCF-364B-AAB7-EAD3-425537731AE1}"/>
              </a:ext>
            </a:extLst>
          </p:cNvPr>
          <p:cNvSpPr>
            <a:spLocks noChangeShapeType="1"/>
          </p:cNvSpPr>
          <p:nvPr/>
        </p:nvSpPr>
        <p:spPr bwMode="auto">
          <a:xfrm>
            <a:off x="5110163" y="1666875"/>
            <a:ext cx="0" cy="649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65" name="Line 5">
            <a:extLst>
              <a:ext uri="{FF2B5EF4-FFF2-40B4-BE49-F238E27FC236}">
                <a16:creationId xmlns:a16="http://schemas.microsoft.com/office/drawing/2014/main" id="{D8CE7866-321D-26D5-4B5C-1E964B69BE1C}"/>
              </a:ext>
            </a:extLst>
          </p:cNvPr>
          <p:cNvSpPr>
            <a:spLocks noChangeShapeType="1"/>
          </p:cNvSpPr>
          <p:nvPr/>
        </p:nvSpPr>
        <p:spPr bwMode="auto">
          <a:xfrm>
            <a:off x="5110163" y="2678113"/>
            <a:ext cx="0" cy="6858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66" name="Rectangle 6">
            <a:extLst>
              <a:ext uri="{FF2B5EF4-FFF2-40B4-BE49-F238E27FC236}">
                <a16:creationId xmlns:a16="http://schemas.microsoft.com/office/drawing/2014/main" id="{D6C6009E-FCE5-C7FE-1B9E-CDD2438D5FCE}"/>
              </a:ext>
            </a:extLst>
          </p:cNvPr>
          <p:cNvSpPr>
            <a:spLocks noChangeArrowheads="1"/>
          </p:cNvSpPr>
          <p:nvPr/>
        </p:nvSpPr>
        <p:spPr bwMode="auto">
          <a:xfrm>
            <a:off x="5119688" y="2238375"/>
            <a:ext cx="358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b="1" i="1"/>
              <a:t>a</a:t>
            </a:r>
          </a:p>
        </p:txBody>
      </p:sp>
      <p:sp>
        <p:nvSpPr>
          <p:cNvPr id="117767" name="Line 7">
            <a:extLst>
              <a:ext uri="{FF2B5EF4-FFF2-40B4-BE49-F238E27FC236}">
                <a16:creationId xmlns:a16="http://schemas.microsoft.com/office/drawing/2014/main" id="{ABCEBDCF-9161-B373-8AED-233E78237F90}"/>
              </a:ext>
            </a:extLst>
          </p:cNvPr>
          <p:cNvSpPr>
            <a:spLocks noChangeShapeType="1"/>
          </p:cNvSpPr>
          <p:nvPr/>
        </p:nvSpPr>
        <p:spPr bwMode="auto">
          <a:xfrm>
            <a:off x="8451850" y="1665288"/>
            <a:ext cx="11113" cy="16986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68" name="Line 8">
            <a:extLst>
              <a:ext uri="{FF2B5EF4-FFF2-40B4-BE49-F238E27FC236}">
                <a16:creationId xmlns:a16="http://schemas.microsoft.com/office/drawing/2014/main" id="{D6AEFF8E-7141-7C49-DD11-96F9DCB69FEC}"/>
              </a:ext>
            </a:extLst>
          </p:cNvPr>
          <p:cNvSpPr>
            <a:spLocks noChangeShapeType="1"/>
          </p:cNvSpPr>
          <p:nvPr/>
        </p:nvSpPr>
        <p:spPr bwMode="auto">
          <a:xfrm>
            <a:off x="5338763" y="3287713"/>
            <a:ext cx="2971800" cy="0"/>
          </a:xfrm>
          <a:prstGeom prst="line">
            <a:avLst/>
          </a:prstGeom>
          <a:noFill/>
          <a:ln w="25400">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69" name="Rectangle 9">
            <a:extLst>
              <a:ext uri="{FF2B5EF4-FFF2-40B4-BE49-F238E27FC236}">
                <a16:creationId xmlns:a16="http://schemas.microsoft.com/office/drawing/2014/main" id="{96903B39-97A8-1312-842B-FE18FE527562}"/>
              </a:ext>
            </a:extLst>
          </p:cNvPr>
          <p:cNvSpPr>
            <a:spLocks noChangeArrowheads="1"/>
          </p:cNvSpPr>
          <p:nvPr/>
        </p:nvSpPr>
        <p:spPr bwMode="auto">
          <a:xfrm>
            <a:off x="6238875" y="3349625"/>
            <a:ext cx="9334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b="1" i="1"/>
              <a:t>50 cm</a:t>
            </a:r>
          </a:p>
        </p:txBody>
      </p:sp>
      <p:sp>
        <p:nvSpPr>
          <p:cNvPr id="117770" name="Rectangle 10">
            <a:extLst>
              <a:ext uri="{FF2B5EF4-FFF2-40B4-BE49-F238E27FC236}">
                <a16:creationId xmlns:a16="http://schemas.microsoft.com/office/drawing/2014/main" id="{516CF785-B5C2-1546-1F9D-57E91B5A089C}"/>
              </a:ext>
            </a:extLst>
          </p:cNvPr>
          <p:cNvSpPr>
            <a:spLocks noChangeArrowheads="1"/>
          </p:cNvSpPr>
          <p:nvPr/>
        </p:nvSpPr>
        <p:spPr bwMode="auto">
          <a:xfrm>
            <a:off x="290513" y="1114425"/>
            <a:ext cx="3997325"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2800"/>
              <a:t>Light of wavelength </a:t>
            </a:r>
            <a:r>
              <a:rPr lang="en-US" altLang="en-US" sz="3200">
                <a:latin typeface="Symbol" panose="05050102010706020507" pitchFamily="18" charset="2"/>
              </a:rPr>
              <a:t>l</a:t>
            </a:r>
            <a:r>
              <a:rPr lang="en-US" altLang="en-US" sz="2800"/>
              <a:t> = 500 nm is incident on a slit a=50 </a:t>
            </a:r>
            <a:r>
              <a:rPr lang="en-US" altLang="en-US" sz="2800">
                <a:latin typeface="Symbol" panose="05050102010706020507" pitchFamily="18" charset="2"/>
              </a:rPr>
              <a:t>m</a:t>
            </a:r>
            <a:r>
              <a:rPr lang="en-US" altLang="en-US" sz="2800"/>
              <a:t>m wide.  How wide is the intensity distribution on the </a:t>
            </a:r>
          </a:p>
          <a:p>
            <a:r>
              <a:rPr lang="en-US" altLang="en-US" sz="2800"/>
              <a:t>screen, 50 cm away?  </a:t>
            </a:r>
          </a:p>
        </p:txBody>
      </p:sp>
      <p:graphicFrame>
        <p:nvGraphicFramePr>
          <p:cNvPr id="117771" name="Object 11">
            <a:hlinkClick r:id="" action="ppaction://ole?verb=0"/>
            <a:extLst>
              <a:ext uri="{FF2B5EF4-FFF2-40B4-BE49-F238E27FC236}">
                <a16:creationId xmlns:a16="http://schemas.microsoft.com/office/drawing/2014/main" id="{A00FA4CA-27B6-6D0D-04CC-53A1F6AC2A7E}"/>
              </a:ext>
            </a:extLst>
          </p:cNvPr>
          <p:cNvGraphicFramePr>
            <a:graphicFrameLocks/>
          </p:cNvGraphicFramePr>
          <p:nvPr/>
        </p:nvGraphicFramePr>
        <p:xfrm>
          <a:off x="444500" y="3963988"/>
          <a:ext cx="8535988" cy="1063625"/>
        </p:xfrm>
        <a:graphic>
          <a:graphicData uri="http://schemas.openxmlformats.org/presentationml/2006/ole">
            <mc:AlternateContent xmlns:mc="http://schemas.openxmlformats.org/markup-compatibility/2006">
              <mc:Choice xmlns:v="urn:schemas-microsoft-com:vml" Requires="v">
                <p:oleObj name="Equation" r:id="rId3" imgW="3784320" imgH="482400" progId="Equation.2">
                  <p:embed/>
                </p:oleObj>
              </mc:Choice>
              <mc:Fallback>
                <p:oleObj name="Equation" r:id="rId3" imgW="3784320" imgH="482400" progId="Equation.2">
                  <p:embed/>
                  <p:pic>
                    <p:nvPicPr>
                      <p:cNvPr id="117771" name="Object 11">
                        <a:hlinkClick r:id="" action="ppaction://ole?verb=0"/>
                        <a:extLst>
                          <a:ext uri="{FF2B5EF4-FFF2-40B4-BE49-F238E27FC236}">
                            <a16:creationId xmlns:a16="http://schemas.microsoft.com/office/drawing/2014/main" id="{A00FA4CA-27B6-6D0D-04CC-53A1F6AC2A7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3963988"/>
                        <a:ext cx="8535988"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72" name="Rectangle 12">
            <a:extLst>
              <a:ext uri="{FF2B5EF4-FFF2-40B4-BE49-F238E27FC236}">
                <a16:creationId xmlns:a16="http://schemas.microsoft.com/office/drawing/2014/main" id="{9A7FE209-5067-6F45-C98D-C71020B089B9}"/>
              </a:ext>
            </a:extLst>
          </p:cNvPr>
          <p:cNvSpPr>
            <a:spLocks noChangeArrowheads="1"/>
          </p:cNvSpPr>
          <p:nvPr/>
        </p:nvSpPr>
        <p:spPr bwMode="auto">
          <a:xfrm>
            <a:off x="203200" y="5392738"/>
            <a:ext cx="6167438"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800"/>
              <a:t>What happens if the slit width is doubled?</a:t>
            </a:r>
          </a:p>
          <a:p>
            <a:r>
              <a:rPr lang="en-US" altLang="en-US" sz="2800" b="1" i="1"/>
              <a:t>The spread gets cut in half.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69">
            <a:extLst>
              <a:ext uri="{FF2B5EF4-FFF2-40B4-BE49-F238E27FC236}">
                <a16:creationId xmlns:a16="http://schemas.microsoft.com/office/drawing/2014/main" id="{7612C59B-62F8-ADE0-50CD-A8622F315F4A}"/>
              </a:ext>
            </a:extLst>
          </p:cNvPr>
          <p:cNvGrpSpPr>
            <a:grpSpLocks/>
          </p:cNvGrpSpPr>
          <p:nvPr/>
        </p:nvGrpSpPr>
        <p:grpSpPr bwMode="auto">
          <a:xfrm>
            <a:off x="2286000" y="2286000"/>
            <a:ext cx="914400" cy="3124200"/>
            <a:chOff x="1828800" y="2286000"/>
            <a:chExt cx="914399" cy="3124200"/>
          </a:xfrm>
        </p:grpSpPr>
        <p:cxnSp>
          <p:nvCxnSpPr>
            <p:cNvPr id="13387" name="Straight Connector 26">
              <a:extLst>
                <a:ext uri="{FF2B5EF4-FFF2-40B4-BE49-F238E27FC236}">
                  <a16:creationId xmlns:a16="http://schemas.microsoft.com/office/drawing/2014/main" id="{0B4F01A8-66D3-ECD9-5351-E9C9F5D5503E}"/>
                </a:ext>
              </a:extLst>
            </p:cNvPr>
            <p:cNvCxnSpPr>
              <a:cxnSpLocks noChangeShapeType="1"/>
            </p:cNvCxnSpPr>
            <p:nvPr/>
          </p:nvCxnSpPr>
          <p:spPr bwMode="auto">
            <a:xfrm rot="5400000">
              <a:off x="2667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88" name="Straight Connector 27">
              <a:extLst>
                <a:ext uri="{FF2B5EF4-FFF2-40B4-BE49-F238E27FC236}">
                  <a16:creationId xmlns:a16="http://schemas.microsoft.com/office/drawing/2014/main" id="{D4CCDE9D-7530-A079-1D37-74415E957237}"/>
                </a:ext>
              </a:extLst>
            </p:cNvPr>
            <p:cNvCxnSpPr>
              <a:cxnSpLocks noChangeShapeType="1"/>
            </p:cNvCxnSpPr>
            <p:nvPr/>
          </p:nvCxnSpPr>
          <p:spPr bwMode="auto">
            <a:xfrm rot="5400000">
              <a:off x="495299"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89" name="Straight Connector 28">
              <a:extLst>
                <a:ext uri="{FF2B5EF4-FFF2-40B4-BE49-F238E27FC236}">
                  <a16:creationId xmlns:a16="http://schemas.microsoft.com/office/drawing/2014/main" id="{44A4A22A-8165-92B2-1BD7-FF89E76DB8E2}"/>
                </a:ext>
              </a:extLst>
            </p:cNvPr>
            <p:cNvCxnSpPr>
              <a:cxnSpLocks noChangeShapeType="1"/>
            </p:cNvCxnSpPr>
            <p:nvPr/>
          </p:nvCxnSpPr>
          <p:spPr bwMode="auto">
            <a:xfrm rot="5400000">
              <a:off x="723899"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90" name="Straight Connector 29">
              <a:extLst>
                <a:ext uri="{FF2B5EF4-FFF2-40B4-BE49-F238E27FC236}">
                  <a16:creationId xmlns:a16="http://schemas.microsoft.com/office/drawing/2014/main" id="{2AADA21F-F504-21F5-5409-A88116DEE048}"/>
                </a:ext>
              </a:extLst>
            </p:cNvPr>
            <p:cNvCxnSpPr>
              <a:cxnSpLocks noChangeShapeType="1"/>
            </p:cNvCxnSpPr>
            <p:nvPr/>
          </p:nvCxnSpPr>
          <p:spPr bwMode="auto">
            <a:xfrm rot="5400000">
              <a:off x="952499"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91" name="Straight Connector 30">
              <a:extLst>
                <a:ext uri="{FF2B5EF4-FFF2-40B4-BE49-F238E27FC236}">
                  <a16:creationId xmlns:a16="http://schemas.microsoft.com/office/drawing/2014/main" id="{661BD6F4-3809-1F8E-2304-50B0D3208F1A}"/>
                </a:ext>
              </a:extLst>
            </p:cNvPr>
            <p:cNvCxnSpPr>
              <a:cxnSpLocks noChangeShapeType="1"/>
            </p:cNvCxnSpPr>
            <p:nvPr/>
          </p:nvCxnSpPr>
          <p:spPr bwMode="auto">
            <a:xfrm rot="5400000">
              <a:off x="1181099"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grpSp>
      <p:sp>
        <p:nvSpPr>
          <p:cNvPr id="236" name="Rectangle 42">
            <a:extLst>
              <a:ext uri="{FF2B5EF4-FFF2-40B4-BE49-F238E27FC236}">
                <a16:creationId xmlns:a16="http://schemas.microsoft.com/office/drawing/2014/main" id="{E2B88AE6-F096-0CAA-67DA-AAA8AEC841BE}"/>
              </a:ext>
            </a:extLst>
          </p:cNvPr>
          <p:cNvSpPr>
            <a:spLocks noChangeArrowheads="1"/>
          </p:cNvSpPr>
          <p:nvPr/>
        </p:nvSpPr>
        <p:spPr bwMode="auto">
          <a:xfrm>
            <a:off x="463550" y="0"/>
            <a:ext cx="8223250" cy="990600"/>
          </a:xfrm>
          <a:prstGeom prst="rect">
            <a:avLst/>
          </a:prstGeom>
          <a:noFill/>
          <a:ln w="9525">
            <a:noFill/>
            <a:miter lim="800000"/>
            <a:headEnd/>
            <a:tailEnd/>
          </a:ln>
          <a:effectLst/>
        </p:spPr>
        <p:txBody>
          <a:bodyPr anchor="ctr"/>
          <a:lstStyle/>
          <a:p>
            <a:pPr algn="ctr">
              <a:defRPr/>
            </a:pPr>
            <a:r>
              <a:rPr lang="en-US" sz="4400" b="1" dirty="0">
                <a:solidFill>
                  <a:srgbClr val="00B050"/>
                </a:solidFill>
                <a:latin typeface="+mj-lt"/>
                <a:cs typeface="Arial" pitchFamily="34" charset="0"/>
              </a:rPr>
              <a:t>Young’s double slit/rays</a:t>
            </a:r>
          </a:p>
        </p:txBody>
      </p:sp>
      <p:cxnSp>
        <p:nvCxnSpPr>
          <p:cNvPr id="13316" name="Straight Connector 113">
            <a:extLst>
              <a:ext uri="{FF2B5EF4-FFF2-40B4-BE49-F238E27FC236}">
                <a16:creationId xmlns:a16="http://schemas.microsoft.com/office/drawing/2014/main" id="{AA8697E2-8B73-6173-3841-0B32922AE4D2}"/>
              </a:ext>
            </a:extLst>
          </p:cNvPr>
          <p:cNvCxnSpPr>
            <a:cxnSpLocks noChangeShapeType="1"/>
          </p:cNvCxnSpPr>
          <p:nvPr/>
        </p:nvCxnSpPr>
        <p:spPr bwMode="auto">
          <a:xfrm rot="5400000">
            <a:off x="2781300" y="26289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3317" name="Straight Connector 117">
            <a:extLst>
              <a:ext uri="{FF2B5EF4-FFF2-40B4-BE49-F238E27FC236}">
                <a16:creationId xmlns:a16="http://schemas.microsoft.com/office/drawing/2014/main" id="{D3C85E7B-4E8C-B2AF-6DAB-025390B325CF}"/>
              </a:ext>
            </a:extLst>
          </p:cNvPr>
          <p:cNvCxnSpPr>
            <a:cxnSpLocks noChangeShapeType="1"/>
          </p:cNvCxnSpPr>
          <p:nvPr/>
        </p:nvCxnSpPr>
        <p:spPr bwMode="auto">
          <a:xfrm rot="5400000">
            <a:off x="2781300" y="51435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3318" name="Straight Connector 121">
            <a:extLst>
              <a:ext uri="{FF2B5EF4-FFF2-40B4-BE49-F238E27FC236}">
                <a16:creationId xmlns:a16="http://schemas.microsoft.com/office/drawing/2014/main" id="{AC7539B3-7255-BA8D-57B4-18BFDD84F940}"/>
              </a:ext>
            </a:extLst>
          </p:cNvPr>
          <p:cNvCxnSpPr>
            <a:cxnSpLocks noChangeShapeType="1"/>
          </p:cNvCxnSpPr>
          <p:nvPr/>
        </p:nvCxnSpPr>
        <p:spPr bwMode="auto">
          <a:xfrm rot="5400000">
            <a:off x="3124200" y="3886200"/>
            <a:ext cx="6096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3319" name="Straight Arrow Connector 76">
            <a:extLst>
              <a:ext uri="{FF2B5EF4-FFF2-40B4-BE49-F238E27FC236}">
                <a16:creationId xmlns:a16="http://schemas.microsoft.com/office/drawing/2014/main" id="{3749BE5A-1629-D152-95A1-FE2118DA1AF7}"/>
              </a:ext>
            </a:extLst>
          </p:cNvPr>
          <p:cNvCxnSpPr>
            <a:cxnSpLocks noChangeShapeType="1"/>
          </p:cNvCxnSpPr>
          <p:nvPr/>
        </p:nvCxnSpPr>
        <p:spPr bwMode="auto">
          <a:xfrm>
            <a:off x="1752600" y="3884613"/>
            <a:ext cx="1676400" cy="1587"/>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grpSp>
        <p:nvGrpSpPr>
          <p:cNvPr id="13320" name="Group 177">
            <a:extLst>
              <a:ext uri="{FF2B5EF4-FFF2-40B4-BE49-F238E27FC236}">
                <a16:creationId xmlns:a16="http://schemas.microsoft.com/office/drawing/2014/main" id="{32837D36-75EA-568D-702A-A714B96F01CD}"/>
              </a:ext>
            </a:extLst>
          </p:cNvPr>
          <p:cNvGrpSpPr>
            <a:grpSpLocks/>
          </p:cNvGrpSpPr>
          <p:nvPr/>
        </p:nvGrpSpPr>
        <p:grpSpPr bwMode="auto">
          <a:xfrm>
            <a:off x="8229600" y="3276600"/>
            <a:ext cx="76200" cy="1219200"/>
            <a:chOff x="8229600" y="3276600"/>
            <a:chExt cx="76200" cy="1219200"/>
          </a:xfrm>
        </p:grpSpPr>
        <p:grpSp>
          <p:nvGrpSpPr>
            <p:cNvPr id="13381" name="Group 77">
              <a:extLst>
                <a:ext uri="{FF2B5EF4-FFF2-40B4-BE49-F238E27FC236}">
                  <a16:creationId xmlns:a16="http://schemas.microsoft.com/office/drawing/2014/main" id="{BD053C15-1CDA-93C2-2030-720D5EB0812A}"/>
                </a:ext>
              </a:extLst>
            </p:cNvPr>
            <p:cNvGrpSpPr>
              <a:grpSpLocks/>
            </p:cNvGrpSpPr>
            <p:nvPr/>
          </p:nvGrpSpPr>
          <p:grpSpPr bwMode="auto">
            <a:xfrm>
              <a:off x="8229600" y="3276600"/>
              <a:ext cx="76200" cy="304800"/>
              <a:chOff x="6172200" y="2971800"/>
              <a:chExt cx="76200" cy="609600"/>
            </a:xfrm>
          </p:grpSpPr>
          <p:sp>
            <p:nvSpPr>
              <p:cNvPr id="79" name="Rectangle 78">
                <a:extLst>
                  <a:ext uri="{FF2B5EF4-FFF2-40B4-BE49-F238E27FC236}">
                    <a16:creationId xmlns:a16="http://schemas.microsoft.com/office/drawing/2014/main" id="{720473B6-792E-3584-FA61-C06A14E8F91C}"/>
                  </a:ext>
                </a:extLst>
              </p:cNvPr>
              <p:cNvSpPr/>
              <p:nvPr/>
            </p:nvSpPr>
            <p:spPr bwMode="auto">
              <a:xfrm>
                <a:off x="6172200" y="29718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80" name="Rectangle 79">
                <a:extLst>
                  <a:ext uri="{FF2B5EF4-FFF2-40B4-BE49-F238E27FC236}">
                    <a16:creationId xmlns:a16="http://schemas.microsoft.com/office/drawing/2014/main" id="{618B3FC6-ECE2-31EE-3E8B-6830FF0402BC}"/>
                  </a:ext>
                </a:extLst>
              </p:cNvPr>
              <p:cNvSpPr/>
              <p:nvPr/>
            </p:nvSpPr>
            <p:spPr bwMode="auto">
              <a:xfrm flipV="1">
                <a:off x="6172200" y="32766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grpSp>
        <p:grpSp>
          <p:nvGrpSpPr>
            <p:cNvPr id="13382" name="Group 80">
              <a:extLst>
                <a:ext uri="{FF2B5EF4-FFF2-40B4-BE49-F238E27FC236}">
                  <a16:creationId xmlns:a16="http://schemas.microsoft.com/office/drawing/2014/main" id="{B94CE5B5-8326-47F5-797E-0D146CE27927}"/>
                </a:ext>
              </a:extLst>
            </p:cNvPr>
            <p:cNvGrpSpPr>
              <a:grpSpLocks/>
            </p:cNvGrpSpPr>
            <p:nvPr/>
          </p:nvGrpSpPr>
          <p:grpSpPr bwMode="auto">
            <a:xfrm>
              <a:off x="8229600" y="4191000"/>
              <a:ext cx="76200" cy="304800"/>
              <a:chOff x="6172200" y="2971800"/>
              <a:chExt cx="76200" cy="609600"/>
            </a:xfrm>
          </p:grpSpPr>
          <p:sp>
            <p:nvSpPr>
              <p:cNvPr id="82" name="Rectangle 81">
                <a:extLst>
                  <a:ext uri="{FF2B5EF4-FFF2-40B4-BE49-F238E27FC236}">
                    <a16:creationId xmlns:a16="http://schemas.microsoft.com/office/drawing/2014/main" id="{8EC45647-2FAB-2DC5-C8F9-3191096091CB}"/>
                  </a:ext>
                </a:extLst>
              </p:cNvPr>
              <p:cNvSpPr/>
              <p:nvPr/>
            </p:nvSpPr>
            <p:spPr bwMode="auto">
              <a:xfrm>
                <a:off x="6172200" y="29718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83" name="Rectangle 82">
                <a:extLst>
                  <a:ext uri="{FF2B5EF4-FFF2-40B4-BE49-F238E27FC236}">
                    <a16:creationId xmlns:a16="http://schemas.microsoft.com/office/drawing/2014/main" id="{B79B8C93-A090-9160-F32A-037E2668D43C}"/>
                  </a:ext>
                </a:extLst>
              </p:cNvPr>
              <p:cNvSpPr/>
              <p:nvPr/>
            </p:nvSpPr>
            <p:spPr bwMode="auto">
              <a:xfrm flipV="1">
                <a:off x="6172200" y="3276600"/>
                <a:ext cx="76200" cy="304800"/>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grpSp>
      </p:grpSp>
      <p:grpSp>
        <p:nvGrpSpPr>
          <p:cNvPr id="13321" name="Group 85">
            <a:extLst>
              <a:ext uri="{FF2B5EF4-FFF2-40B4-BE49-F238E27FC236}">
                <a16:creationId xmlns:a16="http://schemas.microsoft.com/office/drawing/2014/main" id="{68CAA71C-3BFD-768B-E33E-FB27B1C81022}"/>
              </a:ext>
            </a:extLst>
          </p:cNvPr>
          <p:cNvGrpSpPr>
            <a:grpSpLocks/>
          </p:cNvGrpSpPr>
          <p:nvPr/>
        </p:nvGrpSpPr>
        <p:grpSpPr bwMode="auto">
          <a:xfrm>
            <a:off x="3429000" y="3352800"/>
            <a:ext cx="4800600" cy="152400"/>
            <a:chOff x="3428998" y="3429000"/>
            <a:chExt cx="4800601" cy="914401"/>
          </a:xfrm>
        </p:grpSpPr>
        <p:cxnSp>
          <p:nvCxnSpPr>
            <p:cNvPr id="13359" name="Straight Connector 86">
              <a:extLst>
                <a:ext uri="{FF2B5EF4-FFF2-40B4-BE49-F238E27FC236}">
                  <a16:creationId xmlns:a16="http://schemas.microsoft.com/office/drawing/2014/main" id="{5C14ACEA-6C61-8FA2-7EA9-72751FD4D614}"/>
                </a:ext>
              </a:extLst>
            </p:cNvPr>
            <p:cNvCxnSpPr>
              <a:cxnSpLocks noChangeShapeType="1"/>
            </p:cNvCxnSpPr>
            <p:nvPr/>
          </p:nvCxnSpPr>
          <p:spPr bwMode="auto">
            <a:xfrm rot="16200000" flipH="1">
              <a:off x="29717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0" name="Straight Connector 87">
              <a:extLst>
                <a:ext uri="{FF2B5EF4-FFF2-40B4-BE49-F238E27FC236}">
                  <a16:creationId xmlns:a16="http://schemas.microsoft.com/office/drawing/2014/main" id="{707440F8-F766-D40C-E697-9B8009E848B0}"/>
                </a:ext>
              </a:extLst>
            </p:cNvPr>
            <p:cNvCxnSpPr>
              <a:cxnSpLocks noChangeShapeType="1"/>
            </p:cNvCxnSpPr>
            <p:nvPr/>
          </p:nvCxnSpPr>
          <p:spPr bwMode="auto">
            <a:xfrm rot="16200000" flipH="1">
              <a:off x="3200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1" name="Straight Connector 88">
              <a:extLst>
                <a:ext uri="{FF2B5EF4-FFF2-40B4-BE49-F238E27FC236}">
                  <a16:creationId xmlns:a16="http://schemas.microsoft.com/office/drawing/2014/main" id="{F133A5E3-55DC-59CF-DEEB-189286E3781D}"/>
                </a:ext>
              </a:extLst>
            </p:cNvPr>
            <p:cNvCxnSpPr>
              <a:cxnSpLocks noChangeShapeType="1"/>
            </p:cNvCxnSpPr>
            <p:nvPr/>
          </p:nvCxnSpPr>
          <p:spPr bwMode="auto">
            <a:xfrm rot="16200000" flipH="1">
              <a:off x="3428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2" name="Straight Connector 89">
              <a:extLst>
                <a:ext uri="{FF2B5EF4-FFF2-40B4-BE49-F238E27FC236}">
                  <a16:creationId xmlns:a16="http://schemas.microsoft.com/office/drawing/2014/main" id="{64537428-D5F6-2251-4E01-F4682F74C4B4}"/>
                </a:ext>
              </a:extLst>
            </p:cNvPr>
            <p:cNvCxnSpPr>
              <a:cxnSpLocks noChangeShapeType="1"/>
            </p:cNvCxnSpPr>
            <p:nvPr/>
          </p:nvCxnSpPr>
          <p:spPr bwMode="auto">
            <a:xfrm rot="16200000" flipH="1">
              <a:off x="3657601"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3" name="Straight Connector 90">
              <a:extLst>
                <a:ext uri="{FF2B5EF4-FFF2-40B4-BE49-F238E27FC236}">
                  <a16:creationId xmlns:a16="http://schemas.microsoft.com/office/drawing/2014/main" id="{789FC40F-C262-2380-50BC-F45C19382F30}"/>
                </a:ext>
              </a:extLst>
            </p:cNvPr>
            <p:cNvCxnSpPr>
              <a:cxnSpLocks noChangeShapeType="1"/>
            </p:cNvCxnSpPr>
            <p:nvPr/>
          </p:nvCxnSpPr>
          <p:spPr bwMode="auto">
            <a:xfrm rot="16200000" flipH="1">
              <a:off x="3886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4" name="Straight Connector 91">
              <a:extLst>
                <a:ext uri="{FF2B5EF4-FFF2-40B4-BE49-F238E27FC236}">
                  <a16:creationId xmlns:a16="http://schemas.microsoft.com/office/drawing/2014/main" id="{C5280AB1-5962-69FB-07E0-D984D007CFC1}"/>
                </a:ext>
              </a:extLst>
            </p:cNvPr>
            <p:cNvCxnSpPr>
              <a:cxnSpLocks noChangeShapeType="1"/>
            </p:cNvCxnSpPr>
            <p:nvPr/>
          </p:nvCxnSpPr>
          <p:spPr bwMode="auto">
            <a:xfrm rot="16200000" flipH="1">
              <a:off x="4114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5" name="Straight Connector 92">
              <a:extLst>
                <a:ext uri="{FF2B5EF4-FFF2-40B4-BE49-F238E27FC236}">
                  <a16:creationId xmlns:a16="http://schemas.microsoft.com/office/drawing/2014/main" id="{062C0920-60B6-44AA-E10F-D62C8E73C466}"/>
                </a:ext>
              </a:extLst>
            </p:cNvPr>
            <p:cNvCxnSpPr>
              <a:cxnSpLocks noChangeShapeType="1"/>
            </p:cNvCxnSpPr>
            <p:nvPr/>
          </p:nvCxnSpPr>
          <p:spPr bwMode="auto">
            <a:xfrm rot="16200000" flipH="1">
              <a:off x="4343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6" name="Straight Connector 93">
              <a:extLst>
                <a:ext uri="{FF2B5EF4-FFF2-40B4-BE49-F238E27FC236}">
                  <a16:creationId xmlns:a16="http://schemas.microsoft.com/office/drawing/2014/main" id="{D5C956F9-0670-414D-1534-2F393B74D8DD}"/>
                </a:ext>
              </a:extLst>
            </p:cNvPr>
            <p:cNvCxnSpPr>
              <a:cxnSpLocks noChangeShapeType="1"/>
            </p:cNvCxnSpPr>
            <p:nvPr/>
          </p:nvCxnSpPr>
          <p:spPr bwMode="auto">
            <a:xfrm rot="16200000" flipH="1">
              <a:off x="4571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7" name="Straight Connector 94">
              <a:extLst>
                <a:ext uri="{FF2B5EF4-FFF2-40B4-BE49-F238E27FC236}">
                  <a16:creationId xmlns:a16="http://schemas.microsoft.com/office/drawing/2014/main" id="{A2603705-399D-044C-6F93-DFC6F0079058}"/>
                </a:ext>
              </a:extLst>
            </p:cNvPr>
            <p:cNvCxnSpPr>
              <a:cxnSpLocks noChangeShapeType="1"/>
            </p:cNvCxnSpPr>
            <p:nvPr/>
          </p:nvCxnSpPr>
          <p:spPr bwMode="auto">
            <a:xfrm rot="16200000" flipH="1">
              <a:off x="48005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8" name="Straight Connector 95">
              <a:extLst>
                <a:ext uri="{FF2B5EF4-FFF2-40B4-BE49-F238E27FC236}">
                  <a16:creationId xmlns:a16="http://schemas.microsoft.com/office/drawing/2014/main" id="{67B1FCF3-AE59-855A-535C-0F6942E1E97C}"/>
                </a:ext>
              </a:extLst>
            </p:cNvPr>
            <p:cNvCxnSpPr>
              <a:cxnSpLocks noChangeShapeType="1"/>
            </p:cNvCxnSpPr>
            <p:nvPr/>
          </p:nvCxnSpPr>
          <p:spPr bwMode="auto">
            <a:xfrm rot="16200000" flipH="1">
              <a:off x="5029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69" name="Straight Connector 96">
              <a:extLst>
                <a:ext uri="{FF2B5EF4-FFF2-40B4-BE49-F238E27FC236}">
                  <a16:creationId xmlns:a16="http://schemas.microsoft.com/office/drawing/2014/main" id="{B808A467-0ED5-E4EB-A2D0-E32766342DAB}"/>
                </a:ext>
              </a:extLst>
            </p:cNvPr>
            <p:cNvCxnSpPr>
              <a:cxnSpLocks noChangeShapeType="1"/>
            </p:cNvCxnSpPr>
            <p:nvPr/>
          </p:nvCxnSpPr>
          <p:spPr bwMode="auto">
            <a:xfrm rot="16200000" flipH="1">
              <a:off x="5257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0" name="Straight Connector 97">
              <a:extLst>
                <a:ext uri="{FF2B5EF4-FFF2-40B4-BE49-F238E27FC236}">
                  <a16:creationId xmlns:a16="http://schemas.microsoft.com/office/drawing/2014/main" id="{EAA2453E-F3F9-6AAB-89AE-4DE38174C7B1}"/>
                </a:ext>
              </a:extLst>
            </p:cNvPr>
            <p:cNvCxnSpPr>
              <a:cxnSpLocks noChangeShapeType="1"/>
            </p:cNvCxnSpPr>
            <p:nvPr/>
          </p:nvCxnSpPr>
          <p:spPr bwMode="auto">
            <a:xfrm rot="16200000" flipH="1">
              <a:off x="5486401"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1" name="Straight Connector 98">
              <a:extLst>
                <a:ext uri="{FF2B5EF4-FFF2-40B4-BE49-F238E27FC236}">
                  <a16:creationId xmlns:a16="http://schemas.microsoft.com/office/drawing/2014/main" id="{DDF53982-B1DA-EB91-3AF1-AACA456C16B7}"/>
                </a:ext>
              </a:extLst>
            </p:cNvPr>
            <p:cNvCxnSpPr>
              <a:cxnSpLocks noChangeShapeType="1"/>
            </p:cNvCxnSpPr>
            <p:nvPr/>
          </p:nvCxnSpPr>
          <p:spPr bwMode="auto">
            <a:xfrm rot="16200000" flipH="1">
              <a:off x="5714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2" name="Straight Connector 99">
              <a:extLst>
                <a:ext uri="{FF2B5EF4-FFF2-40B4-BE49-F238E27FC236}">
                  <a16:creationId xmlns:a16="http://schemas.microsoft.com/office/drawing/2014/main" id="{3AEAD6E7-A539-E56D-1BFD-B94D40D267EC}"/>
                </a:ext>
              </a:extLst>
            </p:cNvPr>
            <p:cNvCxnSpPr>
              <a:cxnSpLocks noChangeShapeType="1"/>
            </p:cNvCxnSpPr>
            <p:nvPr/>
          </p:nvCxnSpPr>
          <p:spPr bwMode="auto">
            <a:xfrm rot="16200000" flipH="1">
              <a:off x="59435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3" name="Straight Connector 100">
              <a:extLst>
                <a:ext uri="{FF2B5EF4-FFF2-40B4-BE49-F238E27FC236}">
                  <a16:creationId xmlns:a16="http://schemas.microsoft.com/office/drawing/2014/main" id="{52E0777A-FC2B-7400-8C5D-2D9F320151B5}"/>
                </a:ext>
              </a:extLst>
            </p:cNvPr>
            <p:cNvCxnSpPr>
              <a:cxnSpLocks noChangeShapeType="1"/>
            </p:cNvCxnSpPr>
            <p:nvPr/>
          </p:nvCxnSpPr>
          <p:spPr bwMode="auto">
            <a:xfrm rot="16200000" flipH="1">
              <a:off x="6172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4" name="Straight Connector 101">
              <a:extLst>
                <a:ext uri="{FF2B5EF4-FFF2-40B4-BE49-F238E27FC236}">
                  <a16:creationId xmlns:a16="http://schemas.microsoft.com/office/drawing/2014/main" id="{38ADE256-BAAE-5F43-5CA0-52DA7CA1FA86}"/>
                </a:ext>
              </a:extLst>
            </p:cNvPr>
            <p:cNvCxnSpPr>
              <a:cxnSpLocks noChangeShapeType="1"/>
            </p:cNvCxnSpPr>
            <p:nvPr/>
          </p:nvCxnSpPr>
          <p:spPr bwMode="auto">
            <a:xfrm rot="16200000" flipH="1">
              <a:off x="6400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5" name="Straight Connector 102">
              <a:extLst>
                <a:ext uri="{FF2B5EF4-FFF2-40B4-BE49-F238E27FC236}">
                  <a16:creationId xmlns:a16="http://schemas.microsoft.com/office/drawing/2014/main" id="{A6322DD1-9C17-3AE4-FAB7-986CCD0BA677}"/>
                </a:ext>
              </a:extLst>
            </p:cNvPr>
            <p:cNvCxnSpPr>
              <a:cxnSpLocks noChangeShapeType="1"/>
            </p:cNvCxnSpPr>
            <p:nvPr/>
          </p:nvCxnSpPr>
          <p:spPr bwMode="auto">
            <a:xfrm rot="16200000" flipH="1">
              <a:off x="6629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6" name="Straight Connector 103">
              <a:extLst>
                <a:ext uri="{FF2B5EF4-FFF2-40B4-BE49-F238E27FC236}">
                  <a16:creationId xmlns:a16="http://schemas.microsoft.com/office/drawing/2014/main" id="{00269D08-571A-885C-2E11-491A06081C05}"/>
                </a:ext>
              </a:extLst>
            </p:cNvPr>
            <p:cNvCxnSpPr>
              <a:cxnSpLocks noChangeShapeType="1"/>
            </p:cNvCxnSpPr>
            <p:nvPr/>
          </p:nvCxnSpPr>
          <p:spPr bwMode="auto">
            <a:xfrm rot="16200000" flipH="1">
              <a:off x="6857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7" name="Straight Connector 104">
              <a:extLst>
                <a:ext uri="{FF2B5EF4-FFF2-40B4-BE49-F238E27FC236}">
                  <a16:creationId xmlns:a16="http://schemas.microsoft.com/office/drawing/2014/main" id="{DA3B96E0-A559-901D-7A32-654F4996847F}"/>
                </a:ext>
              </a:extLst>
            </p:cNvPr>
            <p:cNvCxnSpPr>
              <a:cxnSpLocks noChangeShapeType="1"/>
            </p:cNvCxnSpPr>
            <p:nvPr/>
          </p:nvCxnSpPr>
          <p:spPr bwMode="auto">
            <a:xfrm rot="16200000" flipH="1">
              <a:off x="70865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8" name="Straight Connector 105">
              <a:extLst>
                <a:ext uri="{FF2B5EF4-FFF2-40B4-BE49-F238E27FC236}">
                  <a16:creationId xmlns:a16="http://schemas.microsoft.com/office/drawing/2014/main" id="{F3967968-D951-F38E-16C2-178644D0427B}"/>
                </a:ext>
              </a:extLst>
            </p:cNvPr>
            <p:cNvCxnSpPr>
              <a:cxnSpLocks noChangeShapeType="1"/>
            </p:cNvCxnSpPr>
            <p:nvPr/>
          </p:nvCxnSpPr>
          <p:spPr bwMode="auto">
            <a:xfrm rot="16200000" flipH="1">
              <a:off x="73151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79" name="Straight Connector 106">
              <a:extLst>
                <a:ext uri="{FF2B5EF4-FFF2-40B4-BE49-F238E27FC236}">
                  <a16:creationId xmlns:a16="http://schemas.microsoft.com/office/drawing/2014/main" id="{7C8E4EFF-34E4-E2C1-DEBF-1F20BF644CD2}"/>
                </a:ext>
              </a:extLst>
            </p:cNvPr>
            <p:cNvCxnSpPr>
              <a:cxnSpLocks noChangeShapeType="1"/>
            </p:cNvCxnSpPr>
            <p:nvPr/>
          </p:nvCxnSpPr>
          <p:spPr bwMode="auto">
            <a:xfrm rot="16200000" flipH="1">
              <a:off x="75437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80" name="Straight Connector 107">
              <a:extLst>
                <a:ext uri="{FF2B5EF4-FFF2-40B4-BE49-F238E27FC236}">
                  <a16:creationId xmlns:a16="http://schemas.microsoft.com/office/drawing/2014/main" id="{055F9128-C821-DA2E-DD4E-0FEF9630A265}"/>
                </a:ext>
              </a:extLst>
            </p:cNvPr>
            <p:cNvCxnSpPr>
              <a:cxnSpLocks noChangeShapeType="1"/>
            </p:cNvCxnSpPr>
            <p:nvPr/>
          </p:nvCxnSpPr>
          <p:spPr bwMode="auto">
            <a:xfrm rot="16200000" flipH="1">
              <a:off x="77723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grpSp>
      <p:grpSp>
        <p:nvGrpSpPr>
          <p:cNvPr id="13322" name="Group 108">
            <a:extLst>
              <a:ext uri="{FF2B5EF4-FFF2-40B4-BE49-F238E27FC236}">
                <a16:creationId xmlns:a16="http://schemas.microsoft.com/office/drawing/2014/main" id="{2DE326F8-391D-466A-6EB3-96EB5DAD047F}"/>
              </a:ext>
            </a:extLst>
          </p:cNvPr>
          <p:cNvGrpSpPr>
            <a:grpSpLocks/>
          </p:cNvGrpSpPr>
          <p:nvPr/>
        </p:nvGrpSpPr>
        <p:grpSpPr bwMode="auto">
          <a:xfrm>
            <a:off x="3429000" y="4267200"/>
            <a:ext cx="4800600" cy="152400"/>
            <a:chOff x="3428998" y="3429000"/>
            <a:chExt cx="4800601" cy="914401"/>
          </a:xfrm>
        </p:grpSpPr>
        <p:cxnSp>
          <p:nvCxnSpPr>
            <p:cNvPr id="13337" name="Straight Connector 109">
              <a:extLst>
                <a:ext uri="{FF2B5EF4-FFF2-40B4-BE49-F238E27FC236}">
                  <a16:creationId xmlns:a16="http://schemas.microsoft.com/office/drawing/2014/main" id="{0C345C8E-99E1-84FE-3309-E174B25085B9}"/>
                </a:ext>
              </a:extLst>
            </p:cNvPr>
            <p:cNvCxnSpPr>
              <a:cxnSpLocks noChangeShapeType="1"/>
            </p:cNvCxnSpPr>
            <p:nvPr/>
          </p:nvCxnSpPr>
          <p:spPr bwMode="auto">
            <a:xfrm rot="16200000" flipH="1">
              <a:off x="29717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38" name="Straight Connector 125">
              <a:extLst>
                <a:ext uri="{FF2B5EF4-FFF2-40B4-BE49-F238E27FC236}">
                  <a16:creationId xmlns:a16="http://schemas.microsoft.com/office/drawing/2014/main" id="{3AA42427-16AF-BC78-AD69-42FAD636C885}"/>
                </a:ext>
              </a:extLst>
            </p:cNvPr>
            <p:cNvCxnSpPr>
              <a:cxnSpLocks noChangeShapeType="1"/>
            </p:cNvCxnSpPr>
            <p:nvPr/>
          </p:nvCxnSpPr>
          <p:spPr bwMode="auto">
            <a:xfrm rot="16200000" flipH="1">
              <a:off x="3200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39" name="Straight Connector 129">
              <a:extLst>
                <a:ext uri="{FF2B5EF4-FFF2-40B4-BE49-F238E27FC236}">
                  <a16:creationId xmlns:a16="http://schemas.microsoft.com/office/drawing/2014/main" id="{D8CC6BA4-C311-D199-723A-E8D6CC7A4CC1}"/>
                </a:ext>
              </a:extLst>
            </p:cNvPr>
            <p:cNvCxnSpPr>
              <a:cxnSpLocks noChangeShapeType="1"/>
            </p:cNvCxnSpPr>
            <p:nvPr/>
          </p:nvCxnSpPr>
          <p:spPr bwMode="auto">
            <a:xfrm rot="16200000" flipH="1">
              <a:off x="3428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0" name="Straight Connector 133">
              <a:extLst>
                <a:ext uri="{FF2B5EF4-FFF2-40B4-BE49-F238E27FC236}">
                  <a16:creationId xmlns:a16="http://schemas.microsoft.com/office/drawing/2014/main" id="{7C2E8830-C558-67CB-6D55-83A262C58BD3}"/>
                </a:ext>
              </a:extLst>
            </p:cNvPr>
            <p:cNvCxnSpPr>
              <a:cxnSpLocks noChangeShapeType="1"/>
            </p:cNvCxnSpPr>
            <p:nvPr/>
          </p:nvCxnSpPr>
          <p:spPr bwMode="auto">
            <a:xfrm rot="16200000" flipH="1">
              <a:off x="3657601"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1" name="Straight Connector 134">
              <a:extLst>
                <a:ext uri="{FF2B5EF4-FFF2-40B4-BE49-F238E27FC236}">
                  <a16:creationId xmlns:a16="http://schemas.microsoft.com/office/drawing/2014/main" id="{7D9ED71D-74D3-1046-0D7B-48DA77FD843A}"/>
                </a:ext>
              </a:extLst>
            </p:cNvPr>
            <p:cNvCxnSpPr>
              <a:cxnSpLocks noChangeShapeType="1"/>
            </p:cNvCxnSpPr>
            <p:nvPr/>
          </p:nvCxnSpPr>
          <p:spPr bwMode="auto">
            <a:xfrm rot="16200000" flipH="1">
              <a:off x="3886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2" name="Straight Connector 135">
              <a:extLst>
                <a:ext uri="{FF2B5EF4-FFF2-40B4-BE49-F238E27FC236}">
                  <a16:creationId xmlns:a16="http://schemas.microsoft.com/office/drawing/2014/main" id="{9574AD0C-A394-6D1A-A347-49CA609292DD}"/>
                </a:ext>
              </a:extLst>
            </p:cNvPr>
            <p:cNvCxnSpPr>
              <a:cxnSpLocks noChangeShapeType="1"/>
            </p:cNvCxnSpPr>
            <p:nvPr/>
          </p:nvCxnSpPr>
          <p:spPr bwMode="auto">
            <a:xfrm rot="16200000" flipH="1">
              <a:off x="4114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3" name="Straight Connector 136">
              <a:extLst>
                <a:ext uri="{FF2B5EF4-FFF2-40B4-BE49-F238E27FC236}">
                  <a16:creationId xmlns:a16="http://schemas.microsoft.com/office/drawing/2014/main" id="{0CDE23E2-FCAD-EE29-105E-16D0FAE0508C}"/>
                </a:ext>
              </a:extLst>
            </p:cNvPr>
            <p:cNvCxnSpPr>
              <a:cxnSpLocks noChangeShapeType="1"/>
            </p:cNvCxnSpPr>
            <p:nvPr/>
          </p:nvCxnSpPr>
          <p:spPr bwMode="auto">
            <a:xfrm rot="16200000" flipH="1">
              <a:off x="4343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4" name="Straight Connector 137">
              <a:extLst>
                <a:ext uri="{FF2B5EF4-FFF2-40B4-BE49-F238E27FC236}">
                  <a16:creationId xmlns:a16="http://schemas.microsoft.com/office/drawing/2014/main" id="{8AB20A15-FE0D-14EB-ED95-1723DA7F8C6E}"/>
                </a:ext>
              </a:extLst>
            </p:cNvPr>
            <p:cNvCxnSpPr>
              <a:cxnSpLocks noChangeShapeType="1"/>
            </p:cNvCxnSpPr>
            <p:nvPr/>
          </p:nvCxnSpPr>
          <p:spPr bwMode="auto">
            <a:xfrm rot="16200000" flipH="1">
              <a:off x="4571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5" name="Straight Connector 141">
              <a:extLst>
                <a:ext uri="{FF2B5EF4-FFF2-40B4-BE49-F238E27FC236}">
                  <a16:creationId xmlns:a16="http://schemas.microsoft.com/office/drawing/2014/main" id="{F991B77B-6F1C-CCC9-75BC-044288A243DD}"/>
                </a:ext>
              </a:extLst>
            </p:cNvPr>
            <p:cNvCxnSpPr>
              <a:cxnSpLocks noChangeShapeType="1"/>
            </p:cNvCxnSpPr>
            <p:nvPr/>
          </p:nvCxnSpPr>
          <p:spPr bwMode="auto">
            <a:xfrm rot="16200000" flipH="1">
              <a:off x="48005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6" name="Straight Connector 145">
              <a:extLst>
                <a:ext uri="{FF2B5EF4-FFF2-40B4-BE49-F238E27FC236}">
                  <a16:creationId xmlns:a16="http://schemas.microsoft.com/office/drawing/2014/main" id="{65371106-6A63-B3CE-EAA4-C439EB27F983}"/>
                </a:ext>
              </a:extLst>
            </p:cNvPr>
            <p:cNvCxnSpPr>
              <a:cxnSpLocks noChangeShapeType="1"/>
            </p:cNvCxnSpPr>
            <p:nvPr/>
          </p:nvCxnSpPr>
          <p:spPr bwMode="auto">
            <a:xfrm rot="16200000" flipH="1">
              <a:off x="5029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7" name="Straight Connector 149">
              <a:extLst>
                <a:ext uri="{FF2B5EF4-FFF2-40B4-BE49-F238E27FC236}">
                  <a16:creationId xmlns:a16="http://schemas.microsoft.com/office/drawing/2014/main" id="{366C87D4-02A1-FBEF-0C99-B12BA43570F8}"/>
                </a:ext>
              </a:extLst>
            </p:cNvPr>
            <p:cNvCxnSpPr>
              <a:cxnSpLocks noChangeShapeType="1"/>
            </p:cNvCxnSpPr>
            <p:nvPr/>
          </p:nvCxnSpPr>
          <p:spPr bwMode="auto">
            <a:xfrm rot="16200000" flipH="1">
              <a:off x="5257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8" name="Straight Connector 153">
              <a:extLst>
                <a:ext uri="{FF2B5EF4-FFF2-40B4-BE49-F238E27FC236}">
                  <a16:creationId xmlns:a16="http://schemas.microsoft.com/office/drawing/2014/main" id="{DDD23716-40D5-F643-51CC-DACA2913095C}"/>
                </a:ext>
              </a:extLst>
            </p:cNvPr>
            <p:cNvCxnSpPr>
              <a:cxnSpLocks noChangeShapeType="1"/>
            </p:cNvCxnSpPr>
            <p:nvPr/>
          </p:nvCxnSpPr>
          <p:spPr bwMode="auto">
            <a:xfrm rot="16200000" flipH="1">
              <a:off x="5486401"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49" name="Straight Connector 157">
              <a:extLst>
                <a:ext uri="{FF2B5EF4-FFF2-40B4-BE49-F238E27FC236}">
                  <a16:creationId xmlns:a16="http://schemas.microsoft.com/office/drawing/2014/main" id="{952FD4C8-7B25-F016-E363-ADB32BBD3CED}"/>
                </a:ext>
              </a:extLst>
            </p:cNvPr>
            <p:cNvCxnSpPr>
              <a:cxnSpLocks noChangeShapeType="1"/>
            </p:cNvCxnSpPr>
            <p:nvPr/>
          </p:nvCxnSpPr>
          <p:spPr bwMode="auto">
            <a:xfrm rot="16200000" flipH="1">
              <a:off x="5714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0" name="Straight Connector 161">
              <a:extLst>
                <a:ext uri="{FF2B5EF4-FFF2-40B4-BE49-F238E27FC236}">
                  <a16:creationId xmlns:a16="http://schemas.microsoft.com/office/drawing/2014/main" id="{B842E3D1-DCE5-C633-FFE4-2CD9FA813414}"/>
                </a:ext>
              </a:extLst>
            </p:cNvPr>
            <p:cNvCxnSpPr>
              <a:cxnSpLocks noChangeShapeType="1"/>
            </p:cNvCxnSpPr>
            <p:nvPr/>
          </p:nvCxnSpPr>
          <p:spPr bwMode="auto">
            <a:xfrm rot="16200000" flipH="1">
              <a:off x="59435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1" name="Straight Connector 167">
              <a:extLst>
                <a:ext uri="{FF2B5EF4-FFF2-40B4-BE49-F238E27FC236}">
                  <a16:creationId xmlns:a16="http://schemas.microsoft.com/office/drawing/2014/main" id="{F20DDABD-EB64-C42D-D6B2-A7CAA7A7A561}"/>
                </a:ext>
              </a:extLst>
            </p:cNvPr>
            <p:cNvCxnSpPr>
              <a:cxnSpLocks noChangeShapeType="1"/>
            </p:cNvCxnSpPr>
            <p:nvPr/>
          </p:nvCxnSpPr>
          <p:spPr bwMode="auto">
            <a:xfrm rot="16200000" flipH="1">
              <a:off x="61721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2" name="Straight Connector 168">
              <a:extLst>
                <a:ext uri="{FF2B5EF4-FFF2-40B4-BE49-F238E27FC236}">
                  <a16:creationId xmlns:a16="http://schemas.microsoft.com/office/drawing/2014/main" id="{199A9788-FFCE-EE05-1514-61F92B42E922}"/>
                </a:ext>
              </a:extLst>
            </p:cNvPr>
            <p:cNvCxnSpPr>
              <a:cxnSpLocks noChangeShapeType="1"/>
            </p:cNvCxnSpPr>
            <p:nvPr/>
          </p:nvCxnSpPr>
          <p:spPr bwMode="auto">
            <a:xfrm rot="16200000" flipH="1">
              <a:off x="64007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3" name="Straight Connector 169">
              <a:extLst>
                <a:ext uri="{FF2B5EF4-FFF2-40B4-BE49-F238E27FC236}">
                  <a16:creationId xmlns:a16="http://schemas.microsoft.com/office/drawing/2014/main" id="{98839043-8380-7543-140D-4E69F3CD1459}"/>
                </a:ext>
              </a:extLst>
            </p:cNvPr>
            <p:cNvCxnSpPr>
              <a:cxnSpLocks noChangeShapeType="1"/>
            </p:cNvCxnSpPr>
            <p:nvPr/>
          </p:nvCxnSpPr>
          <p:spPr bwMode="auto">
            <a:xfrm rot="16200000" flipH="1">
              <a:off x="66293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4" name="Straight Connector 170">
              <a:extLst>
                <a:ext uri="{FF2B5EF4-FFF2-40B4-BE49-F238E27FC236}">
                  <a16:creationId xmlns:a16="http://schemas.microsoft.com/office/drawing/2014/main" id="{D237DA83-A8A5-6AA4-07D7-FE65086F6FAA}"/>
                </a:ext>
              </a:extLst>
            </p:cNvPr>
            <p:cNvCxnSpPr>
              <a:cxnSpLocks noChangeShapeType="1"/>
            </p:cNvCxnSpPr>
            <p:nvPr/>
          </p:nvCxnSpPr>
          <p:spPr bwMode="auto">
            <a:xfrm rot="16200000" flipH="1">
              <a:off x="6857999" y="3886200"/>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5" name="Straight Connector 171">
              <a:extLst>
                <a:ext uri="{FF2B5EF4-FFF2-40B4-BE49-F238E27FC236}">
                  <a16:creationId xmlns:a16="http://schemas.microsoft.com/office/drawing/2014/main" id="{F99678A4-13D8-1931-AEB5-0397F63B1787}"/>
                </a:ext>
              </a:extLst>
            </p:cNvPr>
            <p:cNvCxnSpPr>
              <a:cxnSpLocks noChangeShapeType="1"/>
            </p:cNvCxnSpPr>
            <p:nvPr/>
          </p:nvCxnSpPr>
          <p:spPr bwMode="auto">
            <a:xfrm rot="16200000" flipH="1">
              <a:off x="70865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6" name="Straight Connector 172">
              <a:extLst>
                <a:ext uri="{FF2B5EF4-FFF2-40B4-BE49-F238E27FC236}">
                  <a16:creationId xmlns:a16="http://schemas.microsoft.com/office/drawing/2014/main" id="{25D8A8B1-6EA9-BA29-66C1-3DE84CFCB66C}"/>
                </a:ext>
              </a:extLst>
            </p:cNvPr>
            <p:cNvCxnSpPr>
              <a:cxnSpLocks noChangeShapeType="1"/>
            </p:cNvCxnSpPr>
            <p:nvPr/>
          </p:nvCxnSpPr>
          <p:spPr bwMode="auto">
            <a:xfrm rot="16200000" flipH="1">
              <a:off x="73151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7" name="Straight Connector 173">
              <a:extLst>
                <a:ext uri="{FF2B5EF4-FFF2-40B4-BE49-F238E27FC236}">
                  <a16:creationId xmlns:a16="http://schemas.microsoft.com/office/drawing/2014/main" id="{F21D4BE2-08FE-3AB9-1FEF-985F595EC674}"/>
                </a:ext>
              </a:extLst>
            </p:cNvPr>
            <p:cNvCxnSpPr>
              <a:cxnSpLocks noChangeShapeType="1"/>
            </p:cNvCxnSpPr>
            <p:nvPr/>
          </p:nvCxnSpPr>
          <p:spPr bwMode="auto">
            <a:xfrm rot="16200000" flipH="1">
              <a:off x="75437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58" name="Straight Connector 174">
              <a:extLst>
                <a:ext uri="{FF2B5EF4-FFF2-40B4-BE49-F238E27FC236}">
                  <a16:creationId xmlns:a16="http://schemas.microsoft.com/office/drawing/2014/main" id="{D5D819E4-0EE2-2ABD-96EA-E3936E071E0D}"/>
                </a:ext>
              </a:extLst>
            </p:cNvPr>
            <p:cNvCxnSpPr>
              <a:cxnSpLocks noChangeShapeType="1"/>
            </p:cNvCxnSpPr>
            <p:nvPr/>
          </p:nvCxnSpPr>
          <p:spPr bwMode="auto">
            <a:xfrm rot="16200000" flipH="1">
              <a:off x="7772399" y="3886199"/>
              <a:ext cx="914400" cy="1"/>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grpSp>
      <p:cxnSp>
        <p:nvCxnSpPr>
          <p:cNvPr id="13323" name="Straight Connector 175">
            <a:extLst>
              <a:ext uri="{FF2B5EF4-FFF2-40B4-BE49-F238E27FC236}">
                <a16:creationId xmlns:a16="http://schemas.microsoft.com/office/drawing/2014/main" id="{55C603AB-9AFA-03F9-87D8-F27A73A55A2D}"/>
              </a:ext>
            </a:extLst>
          </p:cNvPr>
          <p:cNvCxnSpPr>
            <a:cxnSpLocks noChangeShapeType="1"/>
          </p:cNvCxnSpPr>
          <p:nvPr/>
        </p:nvCxnSpPr>
        <p:spPr bwMode="auto">
          <a:xfrm rot="5400000">
            <a:off x="4953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3324" name="Straight Connector 176">
            <a:extLst>
              <a:ext uri="{FF2B5EF4-FFF2-40B4-BE49-F238E27FC236}">
                <a16:creationId xmlns:a16="http://schemas.microsoft.com/office/drawing/2014/main" id="{6A094D5D-33C5-A5F4-9D7C-E84BF609328C}"/>
              </a:ext>
            </a:extLst>
          </p:cNvPr>
          <p:cNvCxnSpPr>
            <a:cxnSpLocks noChangeShapeType="1"/>
          </p:cNvCxnSpPr>
          <p:nvPr/>
        </p:nvCxnSpPr>
        <p:spPr bwMode="auto">
          <a:xfrm rot="5400000">
            <a:off x="2667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grpSp>
        <p:nvGrpSpPr>
          <p:cNvPr id="13325" name="Group 193">
            <a:extLst>
              <a:ext uri="{FF2B5EF4-FFF2-40B4-BE49-F238E27FC236}">
                <a16:creationId xmlns:a16="http://schemas.microsoft.com/office/drawing/2014/main" id="{196234D5-E743-DDBB-FDBD-8644EF79094A}"/>
              </a:ext>
            </a:extLst>
          </p:cNvPr>
          <p:cNvGrpSpPr>
            <a:grpSpLocks/>
          </p:cNvGrpSpPr>
          <p:nvPr/>
        </p:nvGrpSpPr>
        <p:grpSpPr bwMode="auto">
          <a:xfrm>
            <a:off x="5740400" y="2205038"/>
            <a:ext cx="2527300" cy="2747962"/>
            <a:chOff x="5741077" y="2205335"/>
            <a:chExt cx="2526623" cy="2747665"/>
          </a:xfrm>
        </p:grpSpPr>
        <p:grpSp>
          <p:nvGrpSpPr>
            <p:cNvPr id="13329" name="Group 178">
              <a:extLst>
                <a:ext uri="{FF2B5EF4-FFF2-40B4-BE49-F238E27FC236}">
                  <a16:creationId xmlns:a16="http://schemas.microsoft.com/office/drawing/2014/main" id="{95AFF544-29F0-18B3-B83D-BD9957B63A6D}"/>
                </a:ext>
              </a:extLst>
            </p:cNvPr>
            <p:cNvGrpSpPr>
              <a:grpSpLocks/>
            </p:cNvGrpSpPr>
            <p:nvPr/>
          </p:nvGrpSpPr>
          <p:grpSpPr bwMode="auto">
            <a:xfrm>
              <a:off x="5741077" y="2205335"/>
              <a:ext cx="2526623" cy="2747665"/>
              <a:chOff x="5931577" y="2209800"/>
              <a:chExt cx="2526623" cy="2747665"/>
            </a:xfrm>
          </p:grpSpPr>
          <p:sp>
            <p:nvSpPr>
              <p:cNvPr id="181" name="TextBox 180">
                <a:extLst>
                  <a:ext uri="{FF2B5EF4-FFF2-40B4-BE49-F238E27FC236}">
                    <a16:creationId xmlns:a16="http://schemas.microsoft.com/office/drawing/2014/main" id="{5B52C902-BA21-2109-0601-38C4DCF04F82}"/>
                  </a:ext>
                </a:extLst>
              </p:cNvPr>
              <p:cNvSpPr txBox="1"/>
              <p:nvPr/>
            </p:nvSpPr>
            <p:spPr>
              <a:xfrm>
                <a:off x="5931577" y="4495553"/>
                <a:ext cx="1680713" cy="461912"/>
              </a:xfrm>
              <a:prstGeom prst="rect">
                <a:avLst/>
              </a:prstGeom>
              <a:noFill/>
            </p:spPr>
            <p:txBody>
              <a:bodyPr wrap="none">
                <a:spAutoFit/>
              </a:bodyPr>
              <a:lstStyle/>
              <a:p>
                <a:pPr>
                  <a:defRPr/>
                </a:pPr>
                <a:r>
                  <a:rPr lang="en-US" dirty="0">
                    <a:solidFill>
                      <a:schemeClr val="accent1"/>
                    </a:solidFill>
                    <a:latin typeface="+mj-lt"/>
                  </a:rPr>
                  <a:t>Bright spots</a:t>
                </a:r>
              </a:p>
            </p:txBody>
          </p:sp>
          <p:sp>
            <p:nvSpPr>
              <p:cNvPr id="182" name="TextBox 181">
                <a:extLst>
                  <a:ext uri="{FF2B5EF4-FFF2-40B4-BE49-F238E27FC236}">
                    <a16:creationId xmlns:a16="http://schemas.microsoft.com/office/drawing/2014/main" id="{8852E79B-901B-1E1F-4EDD-55334908C2D6}"/>
                  </a:ext>
                </a:extLst>
              </p:cNvPr>
              <p:cNvSpPr txBox="1"/>
              <p:nvPr/>
            </p:nvSpPr>
            <p:spPr>
              <a:xfrm>
                <a:off x="6172812" y="2209800"/>
                <a:ext cx="1176023" cy="461912"/>
              </a:xfrm>
              <a:prstGeom prst="rect">
                <a:avLst/>
              </a:prstGeom>
              <a:noFill/>
            </p:spPr>
            <p:txBody>
              <a:bodyPr wrap="none">
                <a:spAutoFit/>
              </a:bodyPr>
              <a:lstStyle/>
              <a:p>
                <a:pPr>
                  <a:defRPr/>
                </a:pPr>
                <a:r>
                  <a:rPr lang="en-US" dirty="0">
                    <a:solidFill>
                      <a:schemeClr val="accent1"/>
                    </a:solidFill>
                    <a:latin typeface="+mj-lt"/>
                  </a:rPr>
                  <a:t>Shadow</a:t>
                </a:r>
              </a:p>
            </p:txBody>
          </p:sp>
          <p:cxnSp>
            <p:nvCxnSpPr>
              <p:cNvPr id="13334" name="Straight Arrow Connector 182">
                <a:extLst>
                  <a:ext uri="{FF2B5EF4-FFF2-40B4-BE49-F238E27FC236}">
                    <a16:creationId xmlns:a16="http://schemas.microsoft.com/office/drawing/2014/main" id="{4A52D064-6690-4A2A-A414-C93FEBDC8148}"/>
                  </a:ext>
                </a:extLst>
              </p:cNvPr>
              <p:cNvCxnSpPr>
                <a:cxnSpLocks noChangeShapeType="1"/>
                <a:stCxn id="182" idx="3"/>
              </p:cNvCxnSpPr>
              <p:nvPr/>
            </p:nvCxnSpPr>
            <p:spPr bwMode="auto">
              <a:xfrm>
                <a:off x="7349124" y="2440633"/>
                <a:ext cx="1109076" cy="607367"/>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3335" name="Straight Arrow Connector 183">
                <a:extLst>
                  <a:ext uri="{FF2B5EF4-FFF2-40B4-BE49-F238E27FC236}">
                    <a16:creationId xmlns:a16="http://schemas.microsoft.com/office/drawing/2014/main" id="{152572E8-9B85-A497-06E3-422B14EB87FD}"/>
                  </a:ext>
                </a:extLst>
              </p:cNvPr>
              <p:cNvCxnSpPr>
                <a:cxnSpLocks noChangeShapeType="1"/>
                <a:stCxn id="181" idx="3"/>
                <a:endCxn id="83" idx="2"/>
              </p:cNvCxnSpPr>
              <p:nvPr/>
            </p:nvCxnSpPr>
            <p:spPr bwMode="auto">
              <a:xfrm flipV="1">
                <a:off x="7611845" y="4347865"/>
                <a:ext cx="846355" cy="378768"/>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3336" name="Straight Arrow Connector 184">
                <a:extLst>
                  <a:ext uri="{FF2B5EF4-FFF2-40B4-BE49-F238E27FC236}">
                    <a16:creationId xmlns:a16="http://schemas.microsoft.com/office/drawing/2014/main" id="{F780B5A6-2F19-9129-6534-B5CE7DCAFADA}"/>
                  </a:ext>
                </a:extLst>
              </p:cNvPr>
              <p:cNvCxnSpPr>
                <a:cxnSpLocks noChangeShapeType="1"/>
                <a:stCxn id="182" idx="3"/>
              </p:cNvCxnSpPr>
              <p:nvPr/>
            </p:nvCxnSpPr>
            <p:spPr bwMode="auto">
              <a:xfrm>
                <a:off x="7349124" y="2440633"/>
                <a:ext cx="1109076" cy="2436167"/>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grpSp>
        <p:cxnSp>
          <p:nvCxnSpPr>
            <p:cNvPr id="13330" name="Straight Arrow Connector 188">
              <a:extLst>
                <a:ext uri="{FF2B5EF4-FFF2-40B4-BE49-F238E27FC236}">
                  <a16:creationId xmlns:a16="http://schemas.microsoft.com/office/drawing/2014/main" id="{902F6E76-B5E2-6093-8E94-61BEAFD8E283}"/>
                </a:ext>
              </a:extLst>
            </p:cNvPr>
            <p:cNvCxnSpPr>
              <a:cxnSpLocks noChangeShapeType="1"/>
              <a:endCxn id="80" idx="2"/>
            </p:cNvCxnSpPr>
            <p:nvPr/>
          </p:nvCxnSpPr>
          <p:spPr bwMode="auto">
            <a:xfrm rot="5400000" flipH="1" flipV="1">
              <a:off x="7182966" y="3637434"/>
              <a:ext cx="1293168" cy="8763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3331" name="Straight Arrow Connector 190">
              <a:extLst>
                <a:ext uri="{FF2B5EF4-FFF2-40B4-BE49-F238E27FC236}">
                  <a16:creationId xmlns:a16="http://schemas.microsoft.com/office/drawing/2014/main" id="{05C4FC87-94D6-64B9-18DA-757D4239500C}"/>
                </a:ext>
              </a:extLst>
            </p:cNvPr>
            <p:cNvCxnSpPr>
              <a:cxnSpLocks noChangeShapeType="1"/>
            </p:cNvCxnSpPr>
            <p:nvPr/>
          </p:nvCxnSpPr>
          <p:spPr bwMode="auto">
            <a:xfrm rot="16200000" flipH="1">
              <a:off x="6972300" y="2628900"/>
              <a:ext cx="1447800" cy="10668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grpSp>
      <p:sp>
        <p:nvSpPr>
          <p:cNvPr id="193" name="Text Box 170">
            <a:extLst>
              <a:ext uri="{FF2B5EF4-FFF2-40B4-BE49-F238E27FC236}">
                <a16:creationId xmlns:a16="http://schemas.microsoft.com/office/drawing/2014/main" id="{95799563-56D7-0FCA-7550-5AEB84576DEE}"/>
              </a:ext>
            </a:extLst>
          </p:cNvPr>
          <p:cNvSpPr txBox="1">
            <a:spLocks noChangeArrowheads="1"/>
          </p:cNvSpPr>
          <p:nvPr/>
        </p:nvSpPr>
        <p:spPr bwMode="auto">
          <a:xfrm>
            <a:off x="3581400" y="5867400"/>
            <a:ext cx="5257800" cy="523875"/>
          </a:xfrm>
          <a:prstGeom prst="rect">
            <a:avLst/>
          </a:prstGeom>
          <a:noFill/>
          <a:ln w="9525">
            <a:noFill/>
            <a:miter lim="800000"/>
            <a:headEnd/>
            <a:tailEnd/>
          </a:ln>
          <a:effectLst/>
        </p:spPr>
        <p:txBody>
          <a:bodyPr anchor="ctr">
            <a:spAutoFit/>
          </a:bodyPr>
          <a:lstStyle/>
          <a:p>
            <a:pPr>
              <a:spcBef>
                <a:spcPct val="50000"/>
              </a:spcBef>
              <a:defRPr/>
            </a:pPr>
            <a:r>
              <a:rPr lang="en-US" altLang="en-US" sz="2800" b="1" dirty="0">
                <a:solidFill>
                  <a:schemeClr val="tx2"/>
                </a:solidFill>
                <a:latin typeface="+mj-lt"/>
              </a:rPr>
              <a:t>This is </a:t>
            </a:r>
            <a:r>
              <a:rPr lang="en-US" altLang="en-US" sz="2800" b="1" u="sng" dirty="0">
                <a:solidFill>
                  <a:schemeClr val="tx2"/>
                </a:solidFill>
                <a:latin typeface="+mj-lt"/>
              </a:rPr>
              <a:t>not</a:t>
            </a:r>
            <a:r>
              <a:rPr lang="en-US" altLang="en-US" sz="2800" b="1" dirty="0">
                <a:solidFill>
                  <a:schemeClr val="tx2"/>
                </a:solidFill>
                <a:latin typeface="+mj-lt"/>
              </a:rPr>
              <a:t> what is actually seen!</a:t>
            </a:r>
            <a:endParaRPr lang="en-US" altLang="en-US" sz="2800" b="1" dirty="0">
              <a:solidFill>
                <a:srgbClr val="FF0000"/>
              </a:solidFill>
              <a:latin typeface="+mj-lt"/>
            </a:endParaRPr>
          </a:p>
        </p:txBody>
      </p:sp>
      <p:cxnSp>
        <p:nvCxnSpPr>
          <p:cNvPr id="13327" name="Straight Connector 195">
            <a:extLst>
              <a:ext uri="{FF2B5EF4-FFF2-40B4-BE49-F238E27FC236}">
                <a16:creationId xmlns:a16="http://schemas.microsoft.com/office/drawing/2014/main" id="{C0C28E0B-FE8A-EB86-F4CC-9587B2DB09E1}"/>
              </a:ext>
            </a:extLst>
          </p:cNvPr>
          <p:cNvCxnSpPr>
            <a:cxnSpLocks noChangeShapeType="1"/>
          </p:cNvCxnSpPr>
          <p:nvPr/>
        </p:nvCxnSpPr>
        <p:spPr bwMode="auto">
          <a:xfrm rot="5400000">
            <a:off x="6438900" y="3848100"/>
            <a:ext cx="3733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81" name="TextBox 80">
            <a:extLst>
              <a:ext uri="{FF2B5EF4-FFF2-40B4-BE49-F238E27FC236}">
                <a16:creationId xmlns:a16="http://schemas.microsoft.com/office/drawing/2014/main" id="{EEC68743-1FAC-71D4-3C0B-23F18A3FE605}"/>
              </a:ext>
            </a:extLst>
          </p:cNvPr>
          <p:cNvSpPr txBox="1"/>
          <p:nvPr/>
        </p:nvSpPr>
        <p:spPr>
          <a:xfrm>
            <a:off x="381000" y="990600"/>
            <a:ext cx="8391525" cy="954088"/>
          </a:xfrm>
          <a:prstGeom prst="rect">
            <a:avLst/>
          </a:prstGeom>
          <a:noFill/>
        </p:spPr>
        <p:txBody>
          <a:bodyPr wrap="none">
            <a:spAutoFit/>
          </a:bodyPr>
          <a:lstStyle/>
          <a:p>
            <a:pPr>
              <a:defRPr/>
            </a:pPr>
            <a:r>
              <a:rPr lang="en-US" sz="2800" dirty="0">
                <a:latin typeface="+mj-lt"/>
              </a:rPr>
              <a:t>Monochromatic light travels through 2 slits onto a screen</a:t>
            </a:r>
          </a:p>
          <a:p>
            <a:pPr>
              <a:defRPr/>
            </a:pPr>
            <a:r>
              <a:rPr lang="en-US" sz="2800" dirty="0">
                <a:latin typeface="+mj-lt"/>
              </a:rPr>
              <a:t>What pattern emerges on the screen?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BED1740-60D8-12D3-5A72-591C55EEF6B3}"/>
              </a:ext>
            </a:extLst>
          </p:cNvPr>
          <p:cNvSpPr>
            <a:spLocks noGrp="1" noChangeArrowheads="1"/>
          </p:cNvSpPr>
          <p:nvPr>
            <p:ph type="title"/>
          </p:nvPr>
        </p:nvSpPr>
        <p:spPr/>
        <p:txBody>
          <a:bodyPr>
            <a:normAutofit/>
          </a:bodyPr>
          <a:lstStyle/>
          <a:p>
            <a:pPr eaLnBrk="1" hangingPunct="1"/>
            <a:r>
              <a:rPr lang="en-US" altLang="en-US" b="1" dirty="0">
                <a:solidFill>
                  <a:srgbClr val="00B050"/>
                </a:solidFill>
              </a:rPr>
              <a:t>Problem</a:t>
            </a:r>
          </a:p>
        </p:txBody>
      </p:sp>
      <p:sp>
        <p:nvSpPr>
          <p:cNvPr id="690179" name="Rectangle 3">
            <a:extLst>
              <a:ext uri="{FF2B5EF4-FFF2-40B4-BE49-F238E27FC236}">
                <a16:creationId xmlns:a16="http://schemas.microsoft.com/office/drawing/2014/main" id="{29720619-9574-8F34-429E-164D8028AF51}"/>
              </a:ext>
            </a:extLst>
          </p:cNvPr>
          <p:cNvSpPr>
            <a:spLocks noGrp="1" noChangeArrowheads="1"/>
          </p:cNvSpPr>
          <p:nvPr>
            <p:ph type="body" sz="half" idx="1"/>
          </p:nvPr>
        </p:nvSpPr>
        <p:spPr>
          <a:xfrm>
            <a:off x="228600" y="1447800"/>
            <a:ext cx="8686800" cy="1524000"/>
          </a:xfrm>
        </p:spPr>
        <p:txBody>
          <a:bodyPr>
            <a:normAutofit fontScale="92500"/>
          </a:bodyPr>
          <a:lstStyle/>
          <a:p>
            <a:pPr marL="0" indent="0" eaLnBrk="1" hangingPunct="1">
              <a:buFontTx/>
              <a:buNone/>
            </a:pPr>
            <a:r>
              <a:rPr lang="en-US" altLang="en-US">
                <a:solidFill>
                  <a:srgbClr val="000000"/>
                </a:solidFill>
                <a:cs typeface="Times New Roman" panose="02020603050405020304" pitchFamily="18" charset="0"/>
              </a:rPr>
              <a:t>A screen is placed 50.0 cm from a single slit, which is illuminated with light of wavelength 680 nm. If the distance between the first and third minima in the diffraction pattern is 3.00 mm, what is the width of the slit?</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7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4">
            <a:extLst>
              <a:ext uri="{FF2B5EF4-FFF2-40B4-BE49-F238E27FC236}">
                <a16:creationId xmlns:a16="http://schemas.microsoft.com/office/drawing/2014/main" id="{564C65C9-F51E-556D-EAC8-CF94F7869C6A}"/>
              </a:ext>
            </a:extLst>
          </p:cNvPr>
          <p:cNvSpPr txBox="1">
            <a:spLocks noChangeArrowheads="1"/>
          </p:cNvSpPr>
          <p:nvPr/>
        </p:nvSpPr>
        <p:spPr bwMode="auto">
          <a:xfrm>
            <a:off x="228600" y="152400"/>
            <a:ext cx="8610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u="sng" dirty="0">
                <a:solidFill>
                  <a:srgbClr val="00B050"/>
                </a:solidFill>
              </a:rPr>
              <a:t>Example:</a:t>
            </a:r>
            <a:r>
              <a:rPr lang="en-US" altLang="en-US" b="1" dirty="0">
                <a:solidFill>
                  <a:srgbClr val="00B050"/>
                </a:solidFill>
              </a:rPr>
              <a:t>  </a:t>
            </a:r>
            <a:r>
              <a:rPr lang="en-US" altLang="en-US" b="1" dirty="0">
                <a:solidFill>
                  <a:schemeClr val="hlink"/>
                </a:solidFill>
              </a:rPr>
              <a:t>Light of wavelength 610 nm is incident on a slit 0.20 mm wide and the diffraction pattern is produced on a screen that is 1.5 m from the slit.  What is the width of the central maximum? </a:t>
            </a:r>
            <a:endParaRPr lang="en-US" altLang="en-US" dirty="0"/>
          </a:p>
        </p:txBody>
      </p:sp>
      <p:graphicFrame>
        <p:nvGraphicFramePr>
          <p:cNvPr id="3074" name="Object 5">
            <a:extLst>
              <a:ext uri="{FF2B5EF4-FFF2-40B4-BE49-F238E27FC236}">
                <a16:creationId xmlns:a16="http://schemas.microsoft.com/office/drawing/2014/main" id="{D2513D79-D36A-088D-F156-3ADE8F24A482}"/>
              </a:ext>
            </a:extLst>
          </p:cNvPr>
          <p:cNvGraphicFramePr>
            <a:graphicFrameLocks noChangeAspect="1"/>
          </p:cNvGraphicFramePr>
          <p:nvPr/>
        </p:nvGraphicFramePr>
        <p:xfrm>
          <a:off x="3335338" y="1395413"/>
          <a:ext cx="5227637" cy="1497012"/>
        </p:xfrm>
        <a:graphic>
          <a:graphicData uri="http://schemas.openxmlformats.org/presentationml/2006/ole">
            <mc:AlternateContent xmlns:mc="http://schemas.openxmlformats.org/markup-compatibility/2006">
              <mc:Choice xmlns:v="urn:schemas-microsoft-com:vml" Requires="v">
                <p:oleObj name="Equation" r:id="rId2" imgW="2831760" imgH="812520" progId="Equation.3">
                  <p:embed/>
                </p:oleObj>
              </mc:Choice>
              <mc:Fallback>
                <p:oleObj name="Equation" r:id="rId2" imgW="2831760" imgH="812520" progId="Equation.3">
                  <p:embed/>
                  <p:pic>
                    <p:nvPicPr>
                      <p:cNvPr id="3074" name="Object 5">
                        <a:extLst>
                          <a:ext uri="{FF2B5EF4-FFF2-40B4-BE49-F238E27FC236}">
                            <a16:creationId xmlns:a16="http://schemas.microsoft.com/office/drawing/2014/main" id="{D2513D79-D36A-088D-F156-3ADE8F24A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338" y="1395413"/>
                        <a:ext cx="5227637" cy="149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6">
            <a:extLst>
              <a:ext uri="{FF2B5EF4-FFF2-40B4-BE49-F238E27FC236}">
                <a16:creationId xmlns:a16="http://schemas.microsoft.com/office/drawing/2014/main" id="{ABE44AA9-A613-A8E7-C29A-B0E6B72FF49E}"/>
              </a:ext>
            </a:extLst>
          </p:cNvPr>
          <p:cNvGraphicFramePr>
            <a:graphicFrameLocks noChangeAspect="1"/>
          </p:cNvGraphicFramePr>
          <p:nvPr/>
        </p:nvGraphicFramePr>
        <p:xfrm>
          <a:off x="381000" y="1295400"/>
          <a:ext cx="1500188" cy="1638300"/>
        </p:xfrm>
        <a:graphic>
          <a:graphicData uri="http://schemas.openxmlformats.org/presentationml/2006/ole">
            <mc:AlternateContent xmlns:mc="http://schemas.openxmlformats.org/markup-compatibility/2006">
              <mc:Choice xmlns:v="urn:schemas-microsoft-com:vml" Requires="v">
                <p:oleObj name="Equation" r:id="rId4" imgW="812520" imgH="888840" progId="Equation.3">
                  <p:embed/>
                </p:oleObj>
              </mc:Choice>
              <mc:Fallback>
                <p:oleObj name="Equation" r:id="rId4" imgW="812520" imgH="888840" progId="Equation.3">
                  <p:embed/>
                  <p:pic>
                    <p:nvPicPr>
                      <p:cNvPr id="3075" name="Object 6">
                        <a:extLst>
                          <a:ext uri="{FF2B5EF4-FFF2-40B4-BE49-F238E27FC236}">
                            <a16:creationId xmlns:a16="http://schemas.microsoft.com/office/drawing/2014/main" id="{ABE44AA9-A613-A8E7-C29A-B0E6B72FF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1500188"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9" name="Line 7">
            <a:extLst>
              <a:ext uri="{FF2B5EF4-FFF2-40B4-BE49-F238E27FC236}">
                <a16:creationId xmlns:a16="http://schemas.microsoft.com/office/drawing/2014/main" id="{F723589A-2BED-037F-8B3F-C6CBEAE09203}"/>
              </a:ext>
            </a:extLst>
          </p:cNvPr>
          <p:cNvSpPr>
            <a:spLocks noChangeShapeType="1"/>
          </p:cNvSpPr>
          <p:nvPr/>
        </p:nvSpPr>
        <p:spPr bwMode="auto">
          <a:xfrm>
            <a:off x="2057400" y="12192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0" name="Line 8">
            <a:extLst>
              <a:ext uri="{FF2B5EF4-FFF2-40B4-BE49-F238E27FC236}">
                <a16:creationId xmlns:a16="http://schemas.microsoft.com/office/drawing/2014/main" id="{70F361FB-35DD-EE07-C80A-D5163C9ED514}"/>
              </a:ext>
            </a:extLst>
          </p:cNvPr>
          <p:cNvSpPr>
            <a:spLocks noChangeShapeType="1"/>
          </p:cNvSpPr>
          <p:nvPr/>
        </p:nvSpPr>
        <p:spPr bwMode="auto">
          <a:xfrm>
            <a:off x="304800" y="2514600"/>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1" name="Line 9">
            <a:extLst>
              <a:ext uri="{FF2B5EF4-FFF2-40B4-BE49-F238E27FC236}">
                <a16:creationId xmlns:a16="http://schemas.microsoft.com/office/drawing/2014/main" id="{B1E3589E-4E4B-93F7-70CA-7CEAFE53C611}"/>
              </a:ext>
            </a:extLst>
          </p:cNvPr>
          <p:cNvSpPr>
            <a:spLocks noChangeShapeType="1"/>
          </p:cNvSpPr>
          <p:nvPr/>
        </p:nvSpPr>
        <p:spPr bwMode="auto">
          <a:xfrm>
            <a:off x="0" y="30480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2" name="Text Box 11">
            <a:extLst>
              <a:ext uri="{FF2B5EF4-FFF2-40B4-BE49-F238E27FC236}">
                <a16:creationId xmlns:a16="http://schemas.microsoft.com/office/drawing/2014/main" id="{60553C22-5B71-D238-8680-AFDE1725CEF0}"/>
              </a:ext>
            </a:extLst>
          </p:cNvPr>
          <p:cNvSpPr txBox="1">
            <a:spLocks noChangeArrowheads="1"/>
          </p:cNvSpPr>
          <p:nvPr/>
        </p:nvSpPr>
        <p:spPr bwMode="auto">
          <a:xfrm>
            <a:off x="0" y="3124200"/>
            <a:ext cx="914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u="sng" dirty="0">
                <a:solidFill>
                  <a:srgbClr val="00B050"/>
                </a:solidFill>
              </a:rPr>
              <a:t>Example:</a:t>
            </a:r>
            <a:r>
              <a:rPr lang="en-US" altLang="en-US" b="1" dirty="0">
                <a:solidFill>
                  <a:srgbClr val="00B050"/>
                </a:solidFill>
              </a:rPr>
              <a:t>  </a:t>
            </a:r>
            <a:r>
              <a:rPr lang="en-US" altLang="en-US" b="1" dirty="0">
                <a:solidFill>
                  <a:schemeClr val="hlink"/>
                </a:solidFill>
              </a:rPr>
              <a:t>Light of wavelength 687 nm is incident on a single slit 0.75 mm wide.  At what distance from the slit should a screen be placed if the second dark fringe in the diffraction pattern is to be 1.7 mm from the center of the screen? </a:t>
            </a:r>
          </a:p>
          <a:p>
            <a:pPr eaLnBrk="1" hangingPunct="1"/>
            <a:r>
              <a:rPr lang="en-US" altLang="en-US" b="1" dirty="0">
                <a:solidFill>
                  <a:schemeClr val="hlink"/>
                </a:solidFill>
              </a:rPr>
              <a:t>A) 0.39 m 	   B) 0.93 m 		C) 1.1 m 		D) 1.9 m</a:t>
            </a:r>
            <a:r>
              <a:rPr lang="en-US" altLang="en-US" dirty="0"/>
              <a:t> </a:t>
            </a:r>
          </a:p>
        </p:txBody>
      </p:sp>
      <p:graphicFrame>
        <p:nvGraphicFramePr>
          <p:cNvPr id="3076" name="Object 12">
            <a:extLst>
              <a:ext uri="{FF2B5EF4-FFF2-40B4-BE49-F238E27FC236}">
                <a16:creationId xmlns:a16="http://schemas.microsoft.com/office/drawing/2014/main" id="{0E45325D-709C-92F5-68D3-3478983600AC}"/>
              </a:ext>
            </a:extLst>
          </p:cNvPr>
          <p:cNvGraphicFramePr>
            <a:graphicFrameLocks noChangeAspect="1"/>
          </p:cNvGraphicFramePr>
          <p:nvPr/>
        </p:nvGraphicFramePr>
        <p:xfrm>
          <a:off x="3194050" y="4419600"/>
          <a:ext cx="5627688" cy="2268538"/>
        </p:xfrm>
        <a:graphic>
          <a:graphicData uri="http://schemas.openxmlformats.org/presentationml/2006/ole">
            <mc:AlternateContent xmlns:mc="http://schemas.openxmlformats.org/markup-compatibility/2006">
              <mc:Choice xmlns:v="urn:schemas-microsoft-com:vml" Requires="v">
                <p:oleObj name="Equation" r:id="rId6" imgW="3047760" imgH="1231560" progId="Equation.3">
                  <p:embed/>
                </p:oleObj>
              </mc:Choice>
              <mc:Fallback>
                <p:oleObj name="Equation" r:id="rId6" imgW="3047760" imgH="1231560" progId="Equation.3">
                  <p:embed/>
                  <p:pic>
                    <p:nvPicPr>
                      <p:cNvPr id="3076" name="Object 12">
                        <a:extLst>
                          <a:ext uri="{FF2B5EF4-FFF2-40B4-BE49-F238E27FC236}">
                            <a16:creationId xmlns:a16="http://schemas.microsoft.com/office/drawing/2014/main" id="{0E45325D-709C-92F5-68D3-347898360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4050" y="4419600"/>
                        <a:ext cx="5627688" cy="226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13">
            <a:extLst>
              <a:ext uri="{FF2B5EF4-FFF2-40B4-BE49-F238E27FC236}">
                <a16:creationId xmlns:a16="http://schemas.microsoft.com/office/drawing/2014/main" id="{7593E9D5-8CAE-93B9-92A9-AD65A8B4CB96}"/>
              </a:ext>
            </a:extLst>
          </p:cNvPr>
          <p:cNvGraphicFramePr>
            <a:graphicFrameLocks noChangeAspect="1"/>
          </p:cNvGraphicFramePr>
          <p:nvPr/>
        </p:nvGraphicFramePr>
        <p:xfrm>
          <a:off x="228600" y="4876800"/>
          <a:ext cx="1500188" cy="1592263"/>
        </p:xfrm>
        <a:graphic>
          <a:graphicData uri="http://schemas.openxmlformats.org/presentationml/2006/ole">
            <mc:AlternateContent xmlns:mc="http://schemas.openxmlformats.org/markup-compatibility/2006">
              <mc:Choice xmlns:v="urn:schemas-microsoft-com:vml" Requires="v">
                <p:oleObj name="Equation" r:id="rId8" imgW="812520" imgH="863280" progId="Equation.3">
                  <p:embed/>
                </p:oleObj>
              </mc:Choice>
              <mc:Fallback>
                <p:oleObj name="Equation" r:id="rId8" imgW="812520" imgH="863280" progId="Equation.3">
                  <p:embed/>
                  <p:pic>
                    <p:nvPicPr>
                      <p:cNvPr id="3077" name="Object 13">
                        <a:extLst>
                          <a:ext uri="{FF2B5EF4-FFF2-40B4-BE49-F238E27FC236}">
                            <a16:creationId xmlns:a16="http://schemas.microsoft.com/office/drawing/2014/main" id="{7593E9D5-8CAE-93B9-92A9-AD65A8B4CB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4876800"/>
                        <a:ext cx="1500188" cy="159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3" name="Line 14">
            <a:extLst>
              <a:ext uri="{FF2B5EF4-FFF2-40B4-BE49-F238E27FC236}">
                <a16:creationId xmlns:a16="http://schemas.microsoft.com/office/drawing/2014/main" id="{71C142CC-F978-C7C9-EA32-71693A250A64}"/>
              </a:ext>
            </a:extLst>
          </p:cNvPr>
          <p:cNvSpPr>
            <a:spLocks noChangeShapeType="1"/>
          </p:cNvSpPr>
          <p:nvPr/>
        </p:nvSpPr>
        <p:spPr bwMode="auto">
          <a:xfrm>
            <a:off x="1981200" y="4800600"/>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4" name="Line 15">
            <a:extLst>
              <a:ext uri="{FF2B5EF4-FFF2-40B4-BE49-F238E27FC236}">
                <a16:creationId xmlns:a16="http://schemas.microsoft.com/office/drawing/2014/main" id="{8DA79AC8-8230-0ABE-2202-89253DAF5AAF}"/>
              </a:ext>
            </a:extLst>
          </p:cNvPr>
          <p:cNvSpPr>
            <a:spLocks noChangeShapeType="1"/>
          </p:cNvSpPr>
          <p:nvPr/>
        </p:nvSpPr>
        <p:spPr bwMode="auto">
          <a:xfrm>
            <a:off x="152400" y="60960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C3AE480-01A7-A8B3-EC0F-9159C5B10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38835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13EE453-0084-DA30-2A1E-79E9CAB1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0825"/>
            <a:ext cx="8382000" cy="638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75E98FE4-9CAF-FE28-729E-D411DCCCB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9863"/>
            <a:ext cx="8534400" cy="642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FEFA58A-D74C-B063-6967-75BE5E8D3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610600" cy="639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2566A4D-4453-A566-9C99-5E0C41926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0650"/>
            <a:ext cx="84582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111B4D56-EB4D-C991-F98B-619BB431B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9850"/>
            <a:ext cx="8382000" cy="647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0EB97-5EE5-AE75-F9FC-5790AFA063AC}"/>
            </a:ext>
          </a:extLst>
        </p:cNvPr>
        <p:cNvGrpSpPr/>
        <p:nvPr/>
      </p:nvGrpSpPr>
      <p:grpSpPr>
        <a:xfrm>
          <a:off x="0" y="0"/>
          <a:ext cx="0" cy="0"/>
          <a:chOff x="0" y="0"/>
          <a:chExt cx="0" cy="0"/>
        </a:xfrm>
      </p:grpSpPr>
      <p:pic>
        <p:nvPicPr>
          <p:cNvPr id="21506" name="Picture 2">
            <a:extLst>
              <a:ext uri="{FF2B5EF4-FFF2-40B4-BE49-F238E27FC236}">
                <a16:creationId xmlns:a16="http://schemas.microsoft.com/office/drawing/2014/main" id="{F9909B18-55FF-DBF7-11F5-A9F816A92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5263"/>
            <a:ext cx="8458200" cy="637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398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34E09774-939E-09AA-5958-353BE837D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5425"/>
            <a:ext cx="8458200" cy="636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ectangle 42">
            <a:extLst>
              <a:ext uri="{FF2B5EF4-FFF2-40B4-BE49-F238E27FC236}">
                <a16:creationId xmlns:a16="http://schemas.microsoft.com/office/drawing/2014/main" id="{782D3437-5288-0D7C-8964-F06757317D49}"/>
              </a:ext>
            </a:extLst>
          </p:cNvPr>
          <p:cNvSpPr>
            <a:spLocks noChangeArrowheads="1"/>
          </p:cNvSpPr>
          <p:nvPr/>
        </p:nvSpPr>
        <p:spPr bwMode="auto">
          <a:xfrm>
            <a:off x="549275" y="0"/>
            <a:ext cx="8223250" cy="819150"/>
          </a:xfrm>
          <a:prstGeom prst="rect">
            <a:avLst/>
          </a:prstGeom>
          <a:noFill/>
          <a:ln w="9525">
            <a:noFill/>
            <a:miter lim="800000"/>
            <a:headEnd/>
            <a:tailEnd/>
          </a:ln>
          <a:effectLst/>
        </p:spPr>
        <p:txBody>
          <a:bodyPr anchor="ctr"/>
          <a:lstStyle/>
          <a:p>
            <a:pPr algn="ctr">
              <a:defRPr/>
            </a:pPr>
            <a:r>
              <a:rPr lang="en-US" sz="4000" b="1" dirty="0">
                <a:solidFill>
                  <a:srgbClr val="00B050"/>
                </a:solidFill>
                <a:latin typeface="+mj-lt"/>
                <a:cs typeface="Arial" pitchFamily="34" charset="0"/>
              </a:rPr>
              <a:t>Young’s double slit/Huygens</a:t>
            </a:r>
          </a:p>
        </p:txBody>
      </p:sp>
      <p:sp>
        <p:nvSpPr>
          <p:cNvPr id="237" name="Text Box 43">
            <a:extLst>
              <a:ext uri="{FF2B5EF4-FFF2-40B4-BE49-F238E27FC236}">
                <a16:creationId xmlns:a16="http://schemas.microsoft.com/office/drawing/2014/main" id="{19F348BD-4FFA-9FC3-4187-7A3C7BEFE9F3}"/>
              </a:ext>
            </a:extLst>
          </p:cNvPr>
          <p:cNvSpPr txBox="1">
            <a:spLocks noChangeArrowheads="1"/>
          </p:cNvSpPr>
          <p:nvPr/>
        </p:nvSpPr>
        <p:spPr bwMode="auto">
          <a:xfrm>
            <a:off x="180811" y="898277"/>
            <a:ext cx="8863013" cy="830997"/>
          </a:xfrm>
          <a:prstGeom prst="rect">
            <a:avLst/>
          </a:prstGeom>
          <a:noFill/>
          <a:ln w="9525">
            <a:noFill/>
            <a:miter lim="800000"/>
            <a:headEnd/>
            <a:tailEnd/>
          </a:ln>
          <a:effectLst/>
        </p:spPr>
        <p:txBody>
          <a:bodyPr>
            <a:spAutoFit/>
          </a:bodyPr>
          <a:lstStyle/>
          <a:p>
            <a:pPr>
              <a:spcBef>
                <a:spcPct val="50000"/>
              </a:spcBef>
              <a:defRPr/>
            </a:pPr>
            <a:r>
              <a:rPr lang="en-US" sz="2400" dirty="0">
                <a:solidFill>
                  <a:srgbClr val="0070C0"/>
                </a:solidFill>
                <a:latin typeface="+mj-lt"/>
              </a:rPr>
              <a:t>Recall Huygens’ principle: Every point on a wave front acts as a source of tiny wavelets that move forward.</a:t>
            </a:r>
          </a:p>
        </p:txBody>
      </p:sp>
      <p:grpSp>
        <p:nvGrpSpPr>
          <p:cNvPr id="3" name="Group 2">
            <a:extLst>
              <a:ext uri="{FF2B5EF4-FFF2-40B4-BE49-F238E27FC236}">
                <a16:creationId xmlns:a16="http://schemas.microsoft.com/office/drawing/2014/main" id="{F0A7FBFD-209C-B3FB-243F-F6A541CDCFDD}"/>
              </a:ext>
            </a:extLst>
          </p:cNvPr>
          <p:cNvGrpSpPr/>
          <p:nvPr/>
        </p:nvGrpSpPr>
        <p:grpSpPr>
          <a:xfrm>
            <a:off x="100176" y="1608138"/>
            <a:ext cx="7305170" cy="5004280"/>
            <a:chOff x="1600200" y="1608138"/>
            <a:chExt cx="7305170" cy="5004280"/>
          </a:xfrm>
        </p:grpSpPr>
        <p:cxnSp>
          <p:nvCxnSpPr>
            <p:cNvPr id="14338" name="Straight Connector 26">
              <a:extLst>
                <a:ext uri="{FF2B5EF4-FFF2-40B4-BE49-F238E27FC236}">
                  <a16:creationId xmlns:a16="http://schemas.microsoft.com/office/drawing/2014/main" id="{8F9E1DC4-0098-488B-E96C-49146B5EB75D}"/>
                </a:ext>
              </a:extLst>
            </p:cNvPr>
            <p:cNvCxnSpPr>
              <a:cxnSpLocks noChangeShapeType="1"/>
            </p:cNvCxnSpPr>
            <p:nvPr/>
          </p:nvCxnSpPr>
          <p:spPr bwMode="auto">
            <a:xfrm rot="5400000">
              <a:off x="2667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4339" name="Straight Connector 27">
              <a:extLst>
                <a:ext uri="{FF2B5EF4-FFF2-40B4-BE49-F238E27FC236}">
                  <a16:creationId xmlns:a16="http://schemas.microsoft.com/office/drawing/2014/main" id="{4EA915F0-FF60-A25B-85AB-E5293D81059D}"/>
                </a:ext>
              </a:extLst>
            </p:cNvPr>
            <p:cNvCxnSpPr>
              <a:cxnSpLocks noChangeShapeType="1"/>
            </p:cNvCxnSpPr>
            <p:nvPr/>
          </p:nvCxnSpPr>
          <p:spPr bwMode="auto">
            <a:xfrm rot="5400000">
              <a:off x="4953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4340" name="Straight Connector 28">
              <a:extLst>
                <a:ext uri="{FF2B5EF4-FFF2-40B4-BE49-F238E27FC236}">
                  <a16:creationId xmlns:a16="http://schemas.microsoft.com/office/drawing/2014/main" id="{7EBC61BB-2D01-915D-1E1A-2C63C438D577}"/>
                </a:ext>
              </a:extLst>
            </p:cNvPr>
            <p:cNvCxnSpPr>
              <a:cxnSpLocks noChangeShapeType="1"/>
            </p:cNvCxnSpPr>
            <p:nvPr/>
          </p:nvCxnSpPr>
          <p:spPr bwMode="auto">
            <a:xfrm rot="5400000">
              <a:off x="7239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4341" name="Straight Connector 29">
              <a:extLst>
                <a:ext uri="{FF2B5EF4-FFF2-40B4-BE49-F238E27FC236}">
                  <a16:creationId xmlns:a16="http://schemas.microsoft.com/office/drawing/2014/main" id="{66D8D0B5-021F-5682-990E-9C9114C81497}"/>
                </a:ext>
              </a:extLst>
            </p:cNvPr>
            <p:cNvCxnSpPr>
              <a:cxnSpLocks noChangeShapeType="1"/>
            </p:cNvCxnSpPr>
            <p:nvPr/>
          </p:nvCxnSpPr>
          <p:spPr bwMode="auto">
            <a:xfrm rot="5400000">
              <a:off x="9525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4342" name="Straight Connector 30">
              <a:extLst>
                <a:ext uri="{FF2B5EF4-FFF2-40B4-BE49-F238E27FC236}">
                  <a16:creationId xmlns:a16="http://schemas.microsoft.com/office/drawing/2014/main" id="{72C0E8CF-F766-850E-3AC5-8DE308C2778A}"/>
                </a:ext>
              </a:extLst>
            </p:cNvPr>
            <p:cNvCxnSpPr>
              <a:cxnSpLocks noChangeShapeType="1"/>
            </p:cNvCxnSpPr>
            <p:nvPr/>
          </p:nvCxnSpPr>
          <p:spPr bwMode="auto">
            <a:xfrm rot="5400000">
              <a:off x="1181100" y="3848100"/>
              <a:ext cx="3124200" cy="0"/>
            </a:xfrm>
            <a:prstGeom prst="line">
              <a:avLst/>
            </a:prstGeom>
            <a:noFill/>
            <a:ln w="28575" algn="ctr">
              <a:solidFill>
                <a:schemeClr val="tx2"/>
              </a:solidFill>
              <a:round/>
              <a:headEnd/>
              <a:tailEnd/>
            </a:ln>
            <a:extLst>
              <a:ext uri="{909E8E84-426E-40DD-AFC4-6F175D3DCCD1}">
                <a14:hiddenFill xmlns:a14="http://schemas.microsoft.com/office/drawing/2010/main">
                  <a:noFill/>
                </a14:hiddenFill>
              </a:ext>
            </a:extLst>
          </p:spPr>
        </p:cxnSp>
        <p:cxnSp>
          <p:nvCxnSpPr>
            <p:cNvPr id="166" name="Straight Connector 165">
              <a:extLst>
                <a:ext uri="{FF2B5EF4-FFF2-40B4-BE49-F238E27FC236}">
                  <a16:creationId xmlns:a16="http://schemas.microsoft.com/office/drawing/2014/main" id="{299F6202-EC01-A5F8-322C-2C472C785B85}"/>
                </a:ext>
              </a:extLst>
            </p:cNvPr>
            <p:cNvCxnSpPr/>
            <p:nvPr/>
          </p:nvCxnSpPr>
          <p:spPr bwMode="auto">
            <a:xfrm rot="5400000">
              <a:off x="1409700" y="3848100"/>
              <a:ext cx="3124200" cy="0"/>
            </a:xfrm>
            <a:prstGeom prst="line">
              <a:avLst/>
            </a:prstGeom>
            <a:solidFill>
              <a:schemeClr val="accent1"/>
            </a:solidFill>
            <a:ln w="28575" cap="flat" cmpd="sng" algn="ctr">
              <a:solidFill>
                <a:schemeClr val="bg2">
                  <a:lumMod val="60000"/>
                  <a:lumOff val="40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DA830F50-89F5-23B0-7C0E-87786C618295}"/>
                </a:ext>
              </a:extLst>
            </p:cNvPr>
            <p:cNvCxnSpPr/>
            <p:nvPr/>
          </p:nvCxnSpPr>
          <p:spPr bwMode="auto">
            <a:xfrm rot="5400000">
              <a:off x="1638300" y="3848100"/>
              <a:ext cx="3124200" cy="0"/>
            </a:xfrm>
            <a:prstGeom prst="line">
              <a:avLst/>
            </a:prstGeom>
            <a:solidFill>
              <a:schemeClr val="accent1"/>
            </a:solidFill>
            <a:ln w="28575" cap="flat" cmpd="sng" algn="ctr">
              <a:solidFill>
                <a:schemeClr val="bg2">
                  <a:lumMod val="75000"/>
                </a:schemeClr>
              </a:solidFill>
              <a:prstDash val="solid"/>
              <a:round/>
              <a:headEnd type="none" w="med" len="med"/>
              <a:tailEnd type="none" w="med" len="med"/>
            </a:ln>
            <a:effectLst/>
          </p:spPr>
        </p:cxnSp>
        <p:cxnSp>
          <p:nvCxnSpPr>
            <p:cNvPr id="14345" name="Straight Connector 168">
              <a:extLst>
                <a:ext uri="{FF2B5EF4-FFF2-40B4-BE49-F238E27FC236}">
                  <a16:creationId xmlns:a16="http://schemas.microsoft.com/office/drawing/2014/main" id="{F564FC64-C422-09CE-DF32-9FD788E1DF71}"/>
                </a:ext>
              </a:extLst>
            </p:cNvPr>
            <p:cNvCxnSpPr>
              <a:cxnSpLocks noChangeShapeType="1"/>
            </p:cNvCxnSpPr>
            <p:nvPr/>
          </p:nvCxnSpPr>
          <p:spPr bwMode="auto">
            <a:xfrm rot="5400000">
              <a:off x="2781300" y="26289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4346" name="Straight Connector 169">
              <a:extLst>
                <a:ext uri="{FF2B5EF4-FFF2-40B4-BE49-F238E27FC236}">
                  <a16:creationId xmlns:a16="http://schemas.microsoft.com/office/drawing/2014/main" id="{E0A6A9BE-853A-B272-A99A-4419E062AAAD}"/>
                </a:ext>
              </a:extLst>
            </p:cNvPr>
            <p:cNvCxnSpPr>
              <a:cxnSpLocks noChangeShapeType="1"/>
            </p:cNvCxnSpPr>
            <p:nvPr/>
          </p:nvCxnSpPr>
          <p:spPr bwMode="auto">
            <a:xfrm rot="5400000">
              <a:off x="2781300" y="5143500"/>
              <a:ext cx="12954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cxnSp>
          <p:nvCxnSpPr>
            <p:cNvPr id="14347" name="Straight Connector 170">
              <a:extLst>
                <a:ext uri="{FF2B5EF4-FFF2-40B4-BE49-F238E27FC236}">
                  <a16:creationId xmlns:a16="http://schemas.microsoft.com/office/drawing/2014/main" id="{7E1D1218-1416-F9ED-16D1-5273F1D5EB36}"/>
                </a:ext>
              </a:extLst>
            </p:cNvPr>
            <p:cNvCxnSpPr>
              <a:cxnSpLocks noChangeShapeType="1"/>
            </p:cNvCxnSpPr>
            <p:nvPr/>
          </p:nvCxnSpPr>
          <p:spPr bwMode="auto">
            <a:xfrm rot="5400000">
              <a:off x="3124200" y="3886200"/>
              <a:ext cx="609600" cy="0"/>
            </a:xfrm>
            <a:prstGeom prst="line">
              <a:avLst/>
            </a:prstGeom>
            <a:noFill/>
            <a:ln w="76200" algn="ctr">
              <a:solidFill>
                <a:schemeClr val="tx1"/>
              </a:solidFill>
              <a:round/>
              <a:headEnd/>
              <a:tailEnd/>
            </a:ln>
            <a:extLst>
              <a:ext uri="{909E8E84-426E-40DD-AFC4-6F175D3DCCD1}">
                <a14:hiddenFill xmlns:a14="http://schemas.microsoft.com/office/drawing/2010/main">
                  <a:noFill/>
                </a14:hiddenFill>
              </a:ext>
            </a:extLst>
          </p:spPr>
        </p:cxnSp>
        <p:grpSp>
          <p:nvGrpSpPr>
            <p:cNvPr id="14348" name="Group 243">
              <a:extLst>
                <a:ext uri="{FF2B5EF4-FFF2-40B4-BE49-F238E27FC236}">
                  <a16:creationId xmlns:a16="http://schemas.microsoft.com/office/drawing/2014/main" id="{1E6C6E10-D4E9-3F60-C102-4A35164ECEAE}"/>
                </a:ext>
              </a:extLst>
            </p:cNvPr>
            <p:cNvGrpSpPr>
              <a:grpSpLocks/>
            </p:cNvGrpSpPr>
            <p:nvPr/>
          </p:nvGrpSpPr>
          <p:grpSpPr bwMode="auto">
            <a:xfrm>
              <a:off x="1600200" y="1608138"/>
              <a:ext cx="3657600" cy="3662362"/>
              <a:chOff x="1600200" y="1608341"/>
              <a:chExt cx="3657600" cy="3662811"/>
            </a:xfrm>
          </p:grpSpPr>
          <p:sp>
            <p:nvSpPr>
              <p:cNvPr id="57" name="Arc 56">
                <a:extLst>
                  <a:ext uri="{FF2B5EF4-FFF2-40B4-BE49-F238E27FC236}">
                    <a16:creationId xmlns:a16="http://schemas.microsoft.com/office/drawing/2014/main" id="{DC7C8DE2-63C2-D2D5-83F4-84EFBE714139}"/>
                  </a:ext>
                </a:extLst>
              </p:cNvPr>
              <p:cNvSpPr/>
              <p:nvPr/>
            </p:nvSpPr>
            <p:spPr bwMode="auto">
              <a:xfrm>
                <a:off x="2971800" y="2972170"/>
                <a:ext cx="914400" cy="914512"/>
              </a:xfrm>
              <a:prstGeom prst="arc">
                <a:avLst>
                  <a:gd name="adj1" fmla="val 16200000"/>
                  <a:gd name="adj2" fmla="val 5344585"/>
                </a:avLst>
              </a:prstGeom>
              <a:noFill/>
              <a:ln w="28575" cap="flat" cmpd="sng" algn="ctr">
                <a:solidFill>
                  <a:schemeClr val="tx2">
                    <a:lumMod val="8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58" name="Arc 57">
                <a:extLst>
                  <a:ext uri="{FF2B5EF4-FFF2-40B4-BE49-F238E27FC236}">
                    <a16:creationId xmlns:a16="http://schemas.microsoft.com/office/drawing/2014/main" id="{9F50D70A-2C62-CF38-0C35-340908A1CBDE}"/>
                  </a:ext>
                </a:extLst>
              </p:cNvPr>
              <p:cNvSpPr/>
              <p:nvPr/>
            </p:nvSpPr>
            <p:spPr bwMode="auto">
              <a:xfrm>
                <a:off x="2743200" y="2751481"/>
                <a:ext cx="1371600" cy="1371768"/>
              </a:xfrm>
              <a:prstGeom prst="arc">
                <a:avLst>
                  <a:gd name="adj1" fmla="val 17156724"/>
                  <a:gd name="adj2" fmla="val 5344585"/>
                </a:avLst>
              </a:prstGeom>
              <a:noFill/>
              <a:ln w="28575" cap="flat" cmpd="sng" algn="ctr">
                <a:solidFill>
                  <a:schemeClr val="tx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59" name="Arc 58">
                <a:extLst>
                  <a:ext uri="{FF2B5EF4-FFF2-40B4-BE49-F238E27FC236}">
                    <a16:creationId xmlns:a16="http://schemas.microsoft.com/office/drawing/2014/main" id="{08BC5F6B-2FD4-F989-0E3E-CEEE5A4486A9}"/>
                  </a:ext>
                </a:extLst>
              </p:cNvPr>
              <p:cNvSpPr>
                <a:spLocks noChangeAspect="1"/>
              </p:cNvSpPr>
              <p:nvPr/>
            </p:nvSpPr>
            <p:spPr bwMode="auto">
              <a:xfrm>
                <a:off x="2514600" y="2522853"/>
                <a:ext cx="1828800" cy="1829024"/>
              </a:xfrm>
              <a:prstGeom prst="arc">
                <a:avLst>
                  <a:gd name="adj1" fmla="val 17336345"/>
                  <a:gd name="adj2" fmla="val 5344585"/>
                </a:avLst>
              </a:prstGeom>
              <a:noFill/>
              <a:ln w="28575" cap="flat" cmpd="sng" algn="ctr">
                <a:solidFill>
                  <a:schemeClr val="tx2">
                    <a:lumMod val="6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60" name="Arc 59">
                <a:extLst>
                  <a:ext uri="{FF2B5EF4-FFF2-40B4-BE49-F238E27FC236}">
                    <a16:creationId xmlns:a16="http://schemas.microsoft.com/office/drawing/2014/main" id="{CB1EC6F1-EE4C-C47E-7AB0-B82C09212914}"/>
                  </a:ext>
                </a:extLst>
              </p:cNvPr>
              <p:cNvSpPr/>
              <p:nvPr/>
            </p:nvSpPr>
            <p:spPr bwMode="auto">
              <a:xfrm>
                <a:off x="3200400" y="3200798"/>
                <a:ext cx="457200" cy="457256"/>
              </a:xfrm>
              <a:prstGeom prst="arc">
                <a:avLst>
                  <a:gd name="adj1" fmla="val 16200000"/>
                  <a:gd name="adj2" fmla="val 5344585"/>
                </a:avLst>
              </a:prstGeom>
              <a:noFill/>
              <a:ln w="28575" cap="flat" cmpd="sng" algn="ctr">
                <a:solidFill>
                  <a:schemeClr val="tx2">
                    <a:lumMod val="9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4397" name="Text Box 38">
                <a:extLst>
                  <a:ext uri="{FF2B5EF4-FFF2-40B4-BE49-F238E27FC236}">
                    <a16:creationId xmlns:a16="http://schemas.microsoft.com/office/drawing/2014/main" id="{31371E1B-5D5A-2FB0-C9A6-3A72240085B7}"/>
                  </a:ext>
                </a:extLst>
              </p:cNvPr>
              <p:cNvSpPr txBox="1">
                <a:spLocks noChangeArrowheads="1"/>
              </p:cNvSpPr>
              <p:nvPr/>
            </p:nvSpPr>
            <p:spPr bwMode="auto">
              <a:xfrm>
                <a:off x="3289300" y="3200400"/>
                <a:ext cx="29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a:t>
                </a:r>
              </a:p>
            </p:txBody>
          </p:sp>
          <p:sp>
            <p:nvSpPr>
              <p:cNvPr id="182" name="Arc 181">
                <a:extLst>
                  <a:ext uri="{FF2B5EF4-FFF2-40B4-BE49-F238E27FC236}">
                    <a16:creationId xmlns:a16="http://schemas.microsoft.com/office/drawing/2014/main" id="{1EFD1134-A180-49C6-F7FE-9769BE0E7744}"/>
                  </a:ext>
                </a:extLst>
              </p:cNvPr>
              <p:cNvSpPr>
                <a:spLocks noChangeAspect="1"/>
              </p:cNvSpPr>
              <p:nvPr/>
            </p:nvSpPr>
            <p:spPr bwMode="auto">
              <a:xfrm>
                <a:off x="2286000" y="2294225"/>
                <a:ext cx="2286000" cy="2286280"/>
              </a:xfrm>
              <a:prstGeom prst="arc">
                <a:avLst>
                  <a:gd name="adj1" fmla="val 17464143"/>
                  <a:gd name="adj2" fmla="val 4784752"/>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89" name="Arc 188">
                <a:extLst>
                  <a:ext uri="{FF2B5EF4-FFF2-40B4-BE49-F238E27FC236}">
                    <a16:creationId xmlns:a16="http://schemas.microsoft.com/office/drawing/2014/main" id="{067C8B90-EA6C-9D47-5D4B-492D1CAB285E}"/>
                  </a:ext>
                </a:extLst>
              </p:cNvPr>
              <p:cNvSpPr>
                <a:spLocks noChangeAspect="1"/>
              </p:cNvSpPr>
              <p:nvPr/>
            </p:nvSpPr>
            <p:spPr bwMode="auto">
              <a:xfrm>
                <a:off x="2057400" y="2065597"/>
                <a:ext cx="2743200" cy="2748299"/>
              </a:xfrm>
              <a:prstGeom prst="arc">
                <a:avLst>
                  <a:gd name="adj1" fmla="val 17543349"/>
                  <a:gd name="adj2" fmla="val 4411473"/>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0" name="Arc 189">
                <a:extLst>
                  <a:ext uri="{FF2B5EF4-FFF2-40B4-BE49-F238E27FC236}">
                    <a16:creationId xmlns:a16="http://schemas.microsoft.com/office/drawing/2014/main" id="{3552F875-48A2-81CF-C62E-A5384D4E18E3}"/>
                  </a:ext>
                </a:extLst>
              </p:cNvPr>
              <p:cNvSpPr>
                <a:spLocks noChangeAspect="1"/>
              </p:cNvSpPr>
              <p:nvPr/>
            </p:nvSpPr>
            <p:spPr bwMode="auto">
              <a:xfrm>
                <a:off x="1828800" y="1836969"/>
                <a:ext cx="3195638" cy="3200792"/>
              </a:xfrm>
              <a:prstGeom prst="arc">
                <a:avLst>
                  <a:gd name="adj1" fmla="val 17763739"/>
                  <a:gd name="adj2" fmla="val 4289634"/>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1" name="Arc 190">
                <a:extLst>
                  <a:ext uri="{FF2B5EF4-FFF2-40B4-BE49-F238E27FC236}">
                    <a16:creationId xmlns:a16="http://schemas.microsoft.com/office/drawing/2014/main" id="{B330B11E-7CA4-78DF-7F0F-CBEE686C354C}"/>
                  </a:ext>
                </a:extLst>
              </p:cNvPr>
              <p:cNvSpPr>
                <a:spLocks noChangeAspect="1"/>
              </p:cNvSpPr>
              <p:nvPr/>
            </p:nvSpPr>
            <p:spPr bwMode="auto">
              <a:xfrm>
                <a:off x="1600200" y="1608341"/>
                <a:ext cx="3657600" cy="3662811"/>
              </a:xfrm>
              <a:prstGeom prst="arc">
                <a:avLst>
                  <a:gd name="adj1" fmla="val 17911351"/>
                  <a:gd name="adj2" fmla="val 4071749"/>
                </a:avLst>
              </a:prstGeom>
              <a:noFill/>
              <a:ln w="28575" cap="flat" cmpd="sng" algn="ctr">
                <a:solidFill>
                  <a:schemeClr val="bg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grpSp>
        <p:grpSp>
          <p:nvGrpSpPr>
            <p:cNvPr id="14349" name="Group 244">
              <a:extLst>
                <a:ext uri="{FF2B5EF4-FFF2-40B4-BE49-F238E27FC236}">
                  <a16:creationId xmlns:a16="http://schemas.microsoft.com/office/drawing/2014/main" id="{2E9EC141-73A9-B8E4-DE8D-4EC4619B3BC7}"/>
                </a:ext>
              </a:extLst>
            </p:cNvPr>
            <p:cNvGrpSpPr>
              <a:grpSpLocks/>
            </p:cNvGrpSpPr>
            <p:nvPr/>
          </p:nvGrpSpPr>
          <p:grpSpPr bwMode="auto">
            <a:xfrm>
              <a:off x="1600200" y="2517775"/>
              <a:ext cx="3657600" cy="3663950"/>
              <a:chOff x="1600200" y="2518181"/>
              <a:chExt cx="3657600" cy="3662811"/>
            </a:xfrm>
          </p:grpSpPr>
          <p:sp>
            <p:nvSpPr>
              <p:cNvPr id="192" name="Arc 191">
                <a:extLst>
                  <a:ext uri="{FF2B5EF4-FFF2-40B4-BE49-F238E27FC236}">
                    <a16:creationId xmlns:a16="http://schemas.microsoft.com/office/drawing/2014/main" id="{1A542023-CFAB-3C67-963A-E9B9BAD0CCED}"/>
                  </a:ext>
                </a:extLst>
              </p:cNvPr>
              <p:cNvSpPr/>
              <p:nvPr/>
            </p:nvSpPr>
            <p:spPr bwMode="auto">
              <a:xfrm flipV="1">
                <a:off x="2971800" y="3881420"/>
                <a:ext cx="914400" cy="914116"/>
              </a:xfrm>
              <a:prstGeom prst="arc">
                <a:avLst>
                  <a:gd name="adj1" fmla="val 16200000"/>
                  <a:gd name="adj2" fmla="val 5344585"/>
                </a:avLst>
              </a:prstGeom>
              <a:noFill/>
              <a:ln w="28575" cap="flat" cmpd="sng" algn="ctr">
                <a:solidFill>
                  <a:schemeClr val="tx2">
                    <a:lumMod val="8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3" name="Arc 192">
                <a:extLst>
                  <a:ext uri="{FF2B5EF4-FFF2-40B4-BE49-F238E27FC236}">
                    <a16:creationId xmlns:a16="http://schemas.microsoft.com/office/drawing/2014/main" id="{24D49616-B6B9-CF5B-F02F-9C0104CE7F84}"/>
                  </a:ext>
                </a:extLst>
              </p:cNvPr>
              <p:cNvSpPr/>
              <p:nvPr/>
            </p:nvSpPr>
            <p:spPr bwMode="auto">
              <a:xfrm flipV="1">
                <a:off x="2743200" y="3662413"/>
                <a:ext cx="1371600" cy="1371174"/>
              </a:xfrm>
              <a:prstGeom prst="arc">
                <a:avLst>
                  <a:gd name="adj1" fmla="val 17156724"/>
                  <a:gd name="adj2" fmla="val 5344585"/>
                </a:avLst>
              </a:prstGeom>
              <a:noFill/>
              <a:ln w="28575" cap="flat" cmpd="sng" algn="ctr">
                <a:solidFill>
                  <a:schemeClr val="tx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4" name="Arc 193">
                <a:extLst>
                  <a:ext uri="{FF2B5EF4-FFF2-40B4-BE49-F238E27FC236}">
                    <a16:creationId xmlns:a16="http://schemas.microsoft.com/office/drawing/2014/main" id="{82E44BB7-F269-CAB5-671E-F03B838FC092}"/>
                  </a:ext>
                </a:extLst>
              </p:cNvPr>
              <p:cNvSpPr>
                <a:spLocks noChangeAspect="1"/>
              </p:cNvSpPr>
              <p:nvPr/>
            </p:nvSpPr>
            <p:spPr bwMode="auto">
              <a:xfrm flipV="1">
                <a:off x="2514600" y="3433884"/>
                <a:ext cx="1828800" cy="1828231"/>
              </a:xfrm>
              <a:prstGeom prst="arc">
                <a:avLst>
                  <a:gd name="adj1" fmla="val 17336345"/>
                  <a:gd name="adj2" fmla="val 5344585"/>
                </a:avLst>
              </a:prstGeom>
              <a:noFill/>
              <a:ln w="28575" cap="flat" cmpd="sng" algn="ctr">
                <a:solidFill>
                  <a:schemeClr val="tx2">
                    <a:lumMod val="6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5" name="Arc 194">
                <a:extLst>
                  <a:ext uri="{FF2B5EF4-FFF2-40B4-BE49-F238E27FC236}">
                    <a16:creationId xmlns:a16="http://schemas.microsoft.com/office/drawing/2014/main" id="{53517C83-62E8-4840-7F56-D37435F962FB}"/>
                  </a:ext>
                </a:extLst>
              </p:cNvPr>
              <p:cNvSpPr/>
              <p:nvPr/>
            </p:nvSpPr>
            <p:spPr bwMode="auto">
              <a:xfrm flipV="1">
                <a:off x="3200400" y="4109949"/>
                <a:ext cx="457200" cy="457058"/>
              </a:xfrm>
              <a:prstGeom prst="arc">
                <a:avLst>
                  <a:gd name="adj1" fmla="val 16200000"/>
                  <a:gd name="adj2" fmla="val 5344585"/>
                </a:avLst>
              </a:prstGeom>
              <a:noFill/>
              <a:ln w="28575" cap="flat" cmpd="sng" algn="ctr">
                <a:solidFill>
                  <a:schemeClr val="tx2">
                    <a:lumMod val="95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4388" name="Text Box 38">
                <a:extLst>
                  <a:ext uri="{FF2B5EF4-FFF2-40B4-BE49-F238E27FC236}">
                    <a16:creationId xmlns:a16="http://schemas.microsoft.com/office/drawing/2014/main" id="{2FCA38D5-37DD-1F02-F769-DDD04C18CA63}"/>
                  </a:ext>
                </a:extLst>
              </p:cNvPr>
              <p:cNvSpPr txBox="1">
                <a:spLocks noChangeArrowheads="1"/>
              </p:cNvSpPr>
              <p:nvPr/>
            </p:nvSpPr>
            <p:spPr bwMode="auto">
              <a:xfrm flipV="1">
                <a:off x="3289300" y="4143277"/>
                <a:ext cx="29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pPr>
                  <a:spcBef>
                    <a:spcPct val="50000"/>
                  </a:spcBef>
                </a:pPr>
                <a:r>
                  <a:rPr lang="en-US" altLang="en-US">
                    <a:solidFill>
                      <a:schemeClr val="tx2"/>
                    </a:solidFill>
                  </a:rPr>
                  <a:t>•</a:t>
                </a:r>
              </a:p>
            </p:txBody>
          </p:sp>
          <p:sp>
            <p:nvSpPr>
              <p:cNvPr id="197" name="Arc 196">
                <a:extLst>
                  <a:ext uri="{FF2B5EF4-FFF2-40B4-BE49-F238E27FC236}">
                    <a16:creationId xmlns:a16="http://schemas.microsoft.com/office/drawing/2014/main" id="{5FECB125-E8AF-EEC1-397A-5021441BD8EA}"/>
                  </a:ext>
                </a:extLst>
              </p:cNvPr>
              <p:cNvSpPr>
                <a:spLocks noChangeAspect="1"/>
              </p:cNvSpPr>
              <p:nvPr/>
            </p:nvSpPr>
            <p:spPr bwMode="auto">
              <a:xfrm flipV="1">
                <a:off x="2286000" y="3205355"/>
                <a:ext cx="2286000" cy="2285289"/>
              </a:xfrm>
              <a:prstGeom prst="arc">
                <a:avLst>
                  <a:gd name="adj1" fmla="val 17464143"/>
                  <a:gd name="adj2" fmla="val 4826987"/>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8" name="Arc 197">
                <a:extLst>
                  <a:ext uri="{FF2B5EF4-FFF2-40B4-BE49-F238E27FC236}">
                    <a16:creationId xmlns:a16="http://schemas.microsoft.com/office/drawing/2014/main" id="{D4C5CC68-11B3-78B7-ADFB-96670D35DE7B}"/>
                  </a:ext>
                </a:extLst>
              </p:cNvPr>
              <p:cNvSpPr>
                <a:spLocks noChangeAspect="1"/>
              </p:cNvSpPr>
              <p:nvPr/>
            </p:nvSpPr>
            <p:spPr bwMode="auto">
              <a:xfrm flipV="1">
                <a:off x="2057400" y="2975239"/>
                <a:ext cx="2743200" cy="2747109"/>
              </a:xfrm>
              <a:prstGeom prst="arc">
                <a:avLst>
                  <a:gd name="adj1" fmla="val 17703263"/>
                  <a:gd name="adj2" fmla="val 4557428"/>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199" name="Arc 198">
                <a:extLst>
                  <a:ext uri="{FF2B5EF4-FFF2-40B4-BE49-F238E27FC236}">
                    <a16:creationId xmlns:a16="http://schemas.microsoft.com/office/drawing/2014/main" id="{8F6009DC-5E08-7529-7636-3D3DF62C7A00}"/>
                  </a:ext>
                </a:extLst>
              </p:cNvPr>
              <p:cNvSpPr>
                <a:spLocks noChangeAspect="1"/>
              </p:cNvSpPr>
              <p:nvPr/>
            </p:nvSpPr>
            <p:spPr bwMode="auto">
              <a:xfrm flipV="1">
                <a:off x="1828800" y="2746710"/>
                <a:ext cx="3195638" cy="3200993"/>
              </a:xfrm>
              <a:prstGeom prst="arc">
                <a:avLst>
                  <a:gd name="adj1" fmla="val 17763739"/>
                  <a:gd name="adj2" fmla="val 4126195"/>
                </a:avLst>
              </a:prstGeom>
              <a:noFill/>
              <a:ln w="28575" cap="flat" cmpd="sng" algn="ctr">
                <a:solidFill>
                  <a:schemeClr val="tx2">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200" name="Arc 199">
                <a:extLst>
                  <a:ext uri="{FF2B5EF4-FFF2-40B4-BE49-F238E27FC236}">
                    <a16:creationId xmlns:a16="http://schemas.microsoft.com/office/drawing/2014/main" id="{1434B898-1776-ED36-1ED2-2A678ACB4935}"/>
                  </a:ext>
                </a:extLst>
              </p:cNvPr>
              <p:cNvSpPr>
                <a:spLocks noChangeAspect="1"/>
              </p:cNvSpPr>
              <p:nvPr/>
            </p:nvSpPr>
            <p:spPr bwMode="auto">
              <a:xfrm flipV="1">
                <a:off x="1600200" y="2518181"/>
                <a:ext cx="3657600" cy="3662811"/>
              </a:xfrm>
              <a:prstGeom prst="arc">
                <a:avLst>
                  <a:gd name="adj1" fmla="val 17911351"/>
                  <a:gd name="adj2" fmla="val 4132263"/>
                </a:avLst>
              </a:prstGeom>
              <a:noFill/>
              <a:ln w="28575" cap="flat" cmpd="sng" algn="ctr">
                <a:solidFill>
                  <a:schemeClr val="bg2">
                    <a:lumMod val="75000"/>
                  </a:schemeClr>
                </a:solidFill>
                <a:prstDash val="solid"/>
                <a:round/>
                <a:headEnd type="none" w="med" len="med"/>
                <a:tailEnd type="none" w="med" len="med"/>
              </a:ln>
              <a:effectLst/>
            </p:spPr>
            <p:txBody>
              <a:bodyPr wrap="none" anchor="ctr"/>
              <a:lstStyle/>
              <a:p>
                <a:pPr>
                  <a:defRPr/>
                </a:pPr>
                <a:endParaRPr lang="en-US">
                  <a:latin typeface="Arial" charset="0"/>
                </a:endParaRPr>
              </a:p>
            </p:txBody>
          </p:sp>
        </p:grpSp>
        <p:grpSp>
          <p:nvGrpSpPr>
            <p:cNvPr id="14350" name="Group 242">
              <a:extLst>
                <a:ext uri="{FF2B5EF4-FFF2-40B4-BE49-F238E27FC236}">
                  <a16:creationId xmlns:a16="http://schemas.microsoft.com/office/drawing/2014/main" id="{88A535CB-822B-C278-BE35-B665C8C86ED1}"/>
                </a:ext>
              </a:extLst>
            </p:cNvPr>
            <p:cNvGrpSpPr>
              <a:grpSpLocks/>
            </p:cNvGrpSpPr>
            <p:nvPr/>
          </p:nvGrpSpPr>
          <p:grpSpPr bwMode="auto">
            <a:xfrm>
              <a:off x="3429000" y="1943100"/>
              <a:ext cx="2819400" cy="3844925"/>
              <a:chOff x="3429000" y="1943100"/>
              <a:chExt cx="2819400" cy="3845094"/>
            </a:xfrm>
          </p:grpSpPr>
          <p:cxnSp>
            <p:nvCxnSpPr>
              <p:cNvPr id="14367" name="Straight Connector 184">
                <a:extLst>
                  <a:ext uri="{FF2B5EF4-FFF2-40B4-BE49-F238E27FC236}">
                    <a16:creationId xmlns:a16="http://schemas.microsoft.com/office/drawing/2014/main" id="{27EF6D4E-7C6A-43CC-2CC5-90FF5912BB14}"/>
                  </a:ext>
                </a:extLst>
              </p:cNvPr>
              <p:cNvCxnSpPr>
                <a:cxnSpLocks noChangeShapeType="1"/>
              </p:cNvCxnSpPr>
              <p:nvPr/>
            </p:nvCxnSpPr>
            <p:spPr bwMode="auto">
              <a:xfrm rot="10800000" flipH="1">
                <a:off x="3429000" y="3886200"/>
                <a:ext cx="2743199"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68" name="Straight Connector 185">
                <a:extLst>
                  <a:ext uri="{FF2B5EF4-FFF2-40B4-BE49-F238E27FC236}">
                    <a16:creationId xmlns:a16="http://schemas.microsoft.com/office/drawing/2014/main" id="{5D602DFD-E12E-B8DF-DFC3-7C360EDCA96F}"/>
                  </a:ext>
                </a:extLst>
              </p:cNvPr>
              <p:cNvCxnSpPr>
                <a:cxnSpLocks noChangeShapeType="1"/>
              </p:cNvCxnSpPr>
              <p:nvPr/>
            </p:nvCxnSpPr>
            <p:spPr bwMode="auto">
              <a:xfrm flipV="1">
                <a:off x="3481757" y="2444262"/>
                <a:ext cx="2690443" cy="125729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69" name="Straight Connector 204">
                <a:extLst>
                  <a:ext uri="{FF2B5EF4-FFF2-40B4-BE49-F238E27FC236}">
                    <a16:creationId xmlns:a16="http://schemas.microsoft.com/office/drawing/2014/main" id="{4F14FCFE-6419-F612-D314-0FEAAF9C4509}"/>
                  </a:ext>
                </a:extLst>
              </p:cNvPr>
              <p:cNvCxnSpPr>
                <a:cxnSpLocks noChangeShapeType="1"/>
              </p:cNvCxnSpPr>
              <p:nvPr/>
            </p:nvCxnSpPr>
            <p:spPr bwMode="auto">
              <a:xfrm flipV="1">
                <a:off x="3472962" y="3138854"/>
                <a:ext cx="2690446" cy="66821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70" name="Straight Connector 210">
                <a:extLst>
                  <a:ext uri="{FF2B5EF4-FFF2-40B4-BE49-F238E27FC236}">
                    <a16:creationId xmlns:a16="http://schemas.microsoft.com/office/drawing/2014/main" id="{A0413277-0CA9-CA25-4614-2A857ADC6180}"/>
                  </a:ext>
                </a:extLst>
              </p:cNvPr>
              <p:cNvCxnSpPr>
                <a:cxnSpLocks noChangeShapeType="1"/>
              </p:cNvCxnSpPr>
              <p:nvPr/>
            </p:nvCxnSpPr>
            <p:spPr bwMode="auto">
              <a:xfrm flipV="1">
                <a:off x="3446590" y="1943100"/>
                <a:ext cx="1732079" cy="168811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71" name="Straight Connector 215">
                <a:extLst>
                  <a:ext uri="{FF2B5EF4-FFF2-40B4-BE49-F238E27FC236}">
                    <a16:creationId xmlns:a16="http://schemas.microsoft.com/office/drawing/2014/main" id="{E628B233-0A12-3390-2462-5127F9E9A0E6}"/>
                  </a:ext>
                </a:extLst>
              </p:cNvPr>
              <p:cNvCxnSpPr>
                <a:cxnSpLocks noChangeShapeType="1"/>
              </p:cNvCxnSpPr>
              <p:nvPr/>
            </p:nvCxnSpPr>
            <p:spPr bwMode="auto">
              <a:xfrm>
                <a:off x="3467109" y="4047342"/>
                <a:ext cx="2690443" cy="1257299"/>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72" name="Straight Connector 216">
                <a:extLst>
                  <a:ext uri="{FF2B5EF4-FFF2-40B4-BE49-F238E27FC236}">
                    <a16:creationId xmlns:a16="http://schemas.microsoft.com/office/drawing/2014/main" id="{22323717-8DD0-AF80-692E-7423AE29F996}"/>
                  </a:ext>
                </a:extLst>
              </p:cNvPr>
              <p:cNvCxnSpPr>
                <a:cxnSpLocks noChangeShapeType="1"/>
              </p:cNvCxnSpPr>
              <p:nvPr/>
            </p:nvCxnSpPr>
            <p:spPr bwMode="auto">
              <a:xfrm>
                <a:off x="3458314" y="3950654"/>
                <a:ext cx="2690446" cy="66821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373" name="Straight Connector 217">
                <a:extLst>
                  <a:ext uri="{FF2B5EF4-FFF2-40B4-BE49-F238E27FC236}">
                    <a16:creationId xmlns:a16="http://schemas.microsoft.com/office/drawing/2014/main" id="{5CB0BC3F-6B25-A706-CADB-FE0E150C4ED9}"/>
                  </a:ext>
                </a:extLst>
              </p:cNvPr>
              <p:cNvCxnSpPr>
                <a:cxnSpLocks noChangeShapeType="1"/>
              </p:cNvCxnSpPr>
              <p:nvPr/>
            </p:nvCxnSpPr>
            <p:spPr bwMode="auto">
              <a:xfrm>
                <a:off x="3431942" y="4100076"/>
                <a:ext cx="1732079" cy="168811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19" name="Rectangle 218">
                <a:extLst>
                  <a:ext uri="{FF2B5EF4-FFF2-40B4-BE49-F238E27FC236}">
                    <a16:creationId xmlns:a16="http://schemas.microsoft.com/office/drawing/2014/main" id="{DBD9E6C3-BCC6-593E-008E-2241192BA54C}"/>
                  </a:ext>
                </a:extLst>
              </p:cNvPr>
              <p:cNvSpPr/>
              <p:nvPr/>
            </p:nvSpPr>
            <p:spPr bwMode="auto">
              <a:xfrm>
                <a:off x="6172200" y="3581472"/>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0" name="Rectangle 219">
                <a:extLst>
                  <a:ext uri="{FF2B5EF4-FFF2-40B4-BE49-F238E27FC236}">
                    <a16:creationId xmlns:a16="http://schemas.microsoft.com/office/drawing/2014/main" id="{4BBF06A1-74CD-DCF2-66D2-65CD2C9BB84E}"/>
                  </a:ext>
                </a:extLst>
              </p:cNvPr>
              <p:cNvSpPr/>
              <p:nvPr/>
            </p:nvSpPr>
            <p:spPr bwMode="auto">
              <a:xfrm flipV="1">
                <a:off x="6172200" y="3886285"/>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4" name="Rectangle 223">
                <a:extLst>
                  <a:ext uri="{FF2B5EF4-FFF2-40B4-BE49-F238E27FC236}">
                    <a16:creationId xmlns:a16="http://schemas.microsoft.com/office/drawing/2014/main" id="{22501448-80D5-91DF-E4BE-3A4BB8ECDCB8}"/>
                  </a:ext>
                </a:extLst>
              </p:cNvPr>
              <p:cNvSpPr/>
              <p:nvPr/>
            </p:nvSpPr>
            <p:spPr bwMode="auto">
              <a:xfrm>
                <a:off x="6172200" y="2846428"/>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5" name="Rectangle 224">
                <a:extLst>
                  <a:ext uri="{FF2B5EF4-FFF2-40B4-BE49-F238E27FC236}">
                    <a16:creationId xmlns:a16="http://schemas.microsoft.com/office/drawing/2014/main" id="{43989CF0-B7DF-ACE7-F7DC-CEB21192F260}"/>
                  </a:ext>
                </a:extLst>
              </p:cNvPr>
              <p:cNvSpPr/>
              <p:nvPr/>
            </p:nvSpPr>
            <p:spPr bwMode="auto">
              <a:xfrm flipV="1">
                <a:off x="6172200" y="3151241"/>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6" name="Rectangle 225">
                <a:extLst>
                  <a:ext uri="{FF2B5EF4-FFF2-40B4-BE49-F238E27FC236}">
                    <a16:creationId xmlns:a16="http://schemas.microsoft.com/office/drawing/2014/main" id="{C2D504AF-5434-CAFC-90B8-7E390C98035E}"/>
                  </a:ext>
                </a:extLst>
              </p:cNvPr>
              <p:cNvSpPr/>
              <p:nvPr/>
            </p:nvSpPr>
            <p:spPr bwMode="auto">
              <a:xfrm>
                <a:off x="6172200" y="2133608"/>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7" name="Rectangle 226">
                <a:extLst>
                  <a:ext uri="{FF2B5EF4-FFF2-40B4-BE49-F238E27FC236}">
                    <a16:creationId xmlns:a16="http://schemas.microsoft.com/office/drawing/2014/main" id="{88730F1A-37C6-B4F1-4208-AEF3604FD30B}"/>
                  </a:ext>
                </a:extLst>
              </p:cNvPr>
              <p:cNvSpPr/>
              <p:nvPr/>
            </p:nvSpPr>
            <p:spPr bwMode="auto">
              <a:xfrm flipV="1">
                <a:off x="6172200" y="2438422"/>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8" name="Rectangle 227">
                <a:extLst>
                  <a:ext uri="{FF2B5EF4-FFF2-40B4-BE49-F238E27FC236}">
                    <a16:creationId xmlns:a16="http://schemas.microsoft.com/office/drawing/2014/main" id="{A974D73C-4A8D-DA45-F118-4796854A3B4C}"/>
                  </a:ext>
                </a:extLst>
              </p:cNvPr>
              <p:cNvSpPr/>
              <p:nvPr/>
            </p:nvSpPr>
            <p:spPr bwMode="auto">
              <a:xfrm>
                <a:off x="6172200" y="4316517"/>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29" name="Rectangle 228">
                <a:extLst>
                  <a:ext uri="{FF2B5EF4-FFF2-40B4-BE49-F238E27FC236}">
                    <a16:creationId xmlns:a16="http://schemas.microsoft.com/office/drawing/2014/main" id="{588D9115-A59F-A8D3-99AC-3110AF2AABEE}"/>
                  </a:ext>
                </a:extLst>
              </p:cNvPr>
              <p:cNvSpPr/>
              <p:nvPr/>
            </p:nvSpPr>
            <p:spPr bwMode="auto">
              <a:xfrm flipV="1">
                <a:off x="6172200" y="4621331"/>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30" name="Rectangle 229">
                <a:extLst>
                  <a:ext uri="{FF2B5EF4-FFF2-40B4-BE49-F238E27FC236}">
                    <a16:creationId xmlns:a16="http://schemas.microsoft.com/office/drawing/2014/main" id="{9F30D8CB-23C4-97E7-C619-F503489B738A}"/>
                  </a:ext>
                </a:extLst>
              </p:cNvPr>
              <p:cNvSpPr/>
              <p:nvPr/>
            </p:nvSpPr>
            <p:spPr bwMode="auto">
              <a:xfrm>
                <a:off x="6172200" y="5029336"/>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sp>
            <p:nvSpPr>
              <p:cNvPr id="231" name="Rectangle 230">
                <a:extLst>
                  <a:ext uri="{FF2B5EF4-FFF2-40B4-BE49-F238E27FC236}">
                    <a16:creationId xmlns:a16="http://schemas.microsoft.com/office/drawing/2014/main" id="{74231758-35BF-E084-A062-BE8B32B6F368}"/>
                  </a:ext>
                </a:extLst>
              </p:cNvPr>
              <p:cNvSpPr/>
              <p:nvPr/>
            </p:nvSpPr>
            <p:spPr bwMode="auto">
              <a:xfrm flipV="1">
                <a:off x="6172200" y="5334149"/>
                <a:ext cx="76200" cy="304813"/>
              </a:xfrm>
              <a:prstGeom prst="rect">
                <a:avLst/>
              </a:prstGeom>
              <a:gradFill>
                <a:gsLst>
                  <a:gs pos="0">
                    <a:schemeClr val="bg1"/>
                  </a:gs>
                  <a:gs pos="50000">
                    <a:schemeClr val="accent1">
                      <a:tint val="44500"/>
                      <a:satMod val="160000"/>
                    </a:schemeClr>
                  </a:gs>
                  <a:gs pos="100000">
                    <a:schemeClr val="accent1">
                      <a:tint val="23500"/>
                      <a:satMod val="160000"/>
                    </a:schemeClr>
                  </a:gs>
                </a:gsLst>
                <a:lin ang="5400000" scaled="0"/>
              </a:gradFill>
              <a:ln w="9525" cap="flat" cmpd="sng" algn="ctr">
                <a:noFill/>
                <a:prstDash val="solid"/>
                <a:round/>
                <a:headEnd type="none" w="med" len="med"/>
                <a:tailEnd type="none" w="med" len="med"/>
              </a:ln>
              <a:effectLst/>
            </p:spPr>
            <p:txBody>
              <a:bodyPr wrap="none" anchor="ctr"/>
              <a:lstStyle/>
              <a:p>
                <a:pPr>
                  <a:defRPr/>
                </a:pPr>
                <a:endParaRPr lang="en-US">
                  <a:latin typeface="Arial" charset="0"/>
                </a:endParaRPr>
              </a:p>
            </p:txBody>
          </p:sp>
        </p:grpSp>
        <p:cxnSp>
          <p:nvCxnSpPr>
            <p:cNvPr id="14353" name="Straight Arrow Connector 246">
              <a:extLst>
                <a:ext uri="{FF2B5EF4-FFF2-40B4-BE49-F238E27FC236}">
                  <a16:creationId xmlns:a16="http://schemas.microsoft.com/office/drawing/2014/main" id="{5C07FCAA-AAFD-AC31-F01A-6535F1C5378D}"/>
                </a:ext>
              </a:extLst>
            </p:cNvPr>
            <p:cNvCxnSpPr>
              <a:cxnSpLocks noChangeShapeType="1"/>
            </p:cNvCxnSpPr>
            <p:nvPr/>
          </p:nvCxnSpPr>
          <p:spPr bwMode="auto">
            <a:xfrm>
              <a:off x="1752600" y="3884613"/>
              <a:ext cx="1676400" cy="1587"/>
            </a:xfrm>
            <a:prstGeom prst="straightConnector1">
              <a:avLst/>
            </a:prstGeom>
            <a:noFill/>
            <a:ln w="38100"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14354" name="Straight Connector 247">
              <a:extLst>
                <a:ext uri="{FF2B5EF4-FFF2-40B4-BE49-F238E27FC236}">
                  <a16:creationId xmlns:a16="http://schemas.microsoft.com/office/drawing/2014/main" id="{AEA88D08-1736-ADA3-07CF-BD743D7563CB}"/>
                </a:ext>
              </a:extLst>
            </p:cNvPr>
            <p:cNvCxnSpPr>
              <a:cxnSpLocks noChangeShapeType="1"/>
            </p:cNvCxnSpPr>
            <p:nvPr/>
          </p:nvCxnSpPr>
          <p:spPr bwMode="auto">
            <a:xfrm rot="5400000">
              <a:off x="4381500" y="3848100"/>
              <a:ext cx="3733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4355" name="TextBox 62">
              <a:extLst>
                <a:ext uri="{FF2B5EF4-FFF2-40B4-BE49-F238E27FC236}">
                  <a16:creationId xmlns:a16="http://schemas.microsoft.com/office/drawing/2014/main" id="{51A3917A-ABF9-64B8-7DE1-02BE0AE03874}"/>
                </a:ext>
              </a:extLst>
            </p:cNvPr>
            <p:cNvSpPr txBox="1">
              <a:spLocks noChangeArrowheads="1"/>
            </p:cNvSpPr>
            <p:nvPr/>
          </p:nvSpPr>
          <p:spPr bwMode="auto">
            <a:xfrm>
              <a:off x="1717253" y="6181531"/>
              <a:ext cx="71881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sz="2200" dirty="0"/>
                <a:t>Wave crests in phase = constructive interference</a:t>
              </a:r>
            </a:p>
          </p:txBody>
        </p:sp>
        <p:sp>
          <p:nvSpPr>
            <p:cNvPr id="14356" name="TextBox 63">
              <a:extLst>
                <a:ext uri="{FF2B5EF4-FFF2-40B4-BE49-F238E27FC236}">
                  <a16:creationId xmlns:a16="http://schemas.microsoft.com/office/drawing/2014/main" id="{6AB140D7-133F-626C-4923-CDD0BE05E8C3}"/>
                </a:ext>
              </a:extLst>
            </p:cNvPr>
            <p:cNvSpPr txBox="1">
              <a:spLocks noChangeArrowheads="1"/>
            </p:cNvSpPr>
            <p:nvPr/>
          </p:nvSpPr>
          <p:spPr bwMode="auto">
            <a:xfrm>
              <a:off x="6770262" y="1915042"/>
              <a:ext cx="198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Rounded MT Bold" panose="020F0704030504030204" pitchFamily="34" charset="0"/>
                </a:defRPr>
              </a:lvl1pPr>
              <a:lvl2pPr marL="742950" indent="-285750">
                <a:defRPr sz="2400">
                  <a:solidFill>
                    <a:schemeClr val="tx1"/>
                  </a:solidFill>
                  <a:latin typeface="Arial Rounded MT Bold" panose="020F0704030504030204" pitchFamily="34" charset="0"/>
                </a:defRPr>
              </a:lvl2pPr>
              <a:lvl3pPr marL="1143000" indent="-228600">
                <a:defRPr sz="2400">
                  <a:solidFill>
                    <a:schemeClr val="tx1"/>
                  </a:solidFill>
                  <a:latin typeface="Arial Rounded MT Bold" panose="020F0704030504030204" pitchFamily="34" charset="0"/>
                </a:defRPr>
              </a:lvl3pPr>
              <a:lvl4pPr marL="1600200" indent="-228600">
                <a:defRPr sz="2400">
                  <a:solidFill>
                    <a:schemeClr val="tx1"/>
                  </a:solidFill>
                  <a:latin typeface="Arial Rounded MT Bold" panose="020F0704030504030204" pitchFamily="34" charset="0"/>
                </a:defRPr>
              </a:lvl4pPr>
              <a:lvl5pPr marL="2057400" indent="-228600">
                <a:defRPr sz="2400">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2400">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2400">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2400">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2400">
                  <a:solidFill>
                    <a:schemeClr val="tx1"/>
                  </a:solidFill>
                  <a:latin typeface="Arial Rounded MT Bold" panose="020F0704030504030204" pitchFamily="34" charset="0"/>
                </a:defRPr>
              </a:lvl9pPr>
            </a:lstStyle>
            <a:p>
              <a:r>
                <a:rPr lang="en-US" altLang="en-US" dirty="0"/>
                <a:t>Bright and dark spots on screen!</a:t>
              </a:r>
            </a:p>
          </p:txBody>
        </p:sp>
        <p:grpSp>
          <p:nvGrpSpPr>
            <p:cNvPr id="14357" name="Group 81">
              <a:extLst>
                <a:ext uri="{FF2B5EF4-FFF2-40B4-BE49-F238E27FC236}">
                  <a16:creationId xmlns:a16="http://schemas.microsoft.com/office/drawing/2014/main" id="{057AA4B7-FC6B-EEF4-1D0B-FFBA6A3941AE}"/>
                </a:ext>
              </a:extLst>
            </p:cNvPr>
            <p:cNvGrpSpPr>
              <a:grpSpLocks/>
            </p:cNvGrpSpPr>
            <p:nvPr/>
          </p:nvGrpSpPr>
          <p:grpSpPr bwMode="auto">
            <a:xfrm>
              <a:off x="6324600" y="2438400"/>
              <a:ext cx="2362200" cy="1592263"/>
              <a:chOff x="6324600" y="2438400"/>
              <a:chExt cx="2362200" cy="1592997"/>
            </a:xfrm>
          </p:grpSpPr>
          <p:sp>
            <p:nvSpPr>
              <p:cNvPr id="65" name="TextBox 64">
                <a:extLst>
                  <a:ext uri="{FF2B5EF4-FFF2-40B4-BE49-F238E27FC236}">
                    <a16:creationId xmlns:a16="http://schemas.microsoft.com/office/drawing/2014/main" id="{EFD89C49-4916-E8C6-6D3A-6F6439B6679E}"/>
                  </a:ext>
                </a:extLst>
              </p:cNvPr>
              <p:cNvSpPr txBox="1"/>
              <p:nvPr/>
            </p:nvSpPr>
            <p:spPr>
              <a:xfrm>
                <a:off x="6858000" y="3200751"/>
                <a:ext cx="1828800" cy="830646"/>
              </a:xfrm>
              <a:prstGeom prst="rect">
                <a:avLst/>
              </a:prstGeom>
              <a:noFill/>
            </p:spPr>
            <p:txBody>
              <a:bodyPr>
                <a:spAutoFit/>
              </a:bodyPr>
              <a:lstStyle/>
              <a:p>
                <a:pPr>
                  <a:defRPr/>
                </a:pPr>
                <a:r>
                  <a:rPr lang="en-US" dirty="0">
                    <a:solidFill>
                      <a:schemeClr val="accent1"/>
                    </a:solidFill>
                    <a:latin typeface="+mj-lt"/>
                  </a:rPr>
                  <a:t>Constructive = bright</a:t>
                </a:r>
              </a:p>
            </p:txBody>
          </p:sp>
          <p:cxnSp>
            <p:nvCxnSpPr>
              <p:cNvPr id="14364" name="Straight Arrow Connector 67">
                <a:extLst>
                  <a:ext uri="{FF2B5EF4-FFF2-40B4-BE49-F238E27FC236}">
                    <a16:creationId xmlns:a16="http://schemas.microsoft.com/office/drawing/2014/main" id="{FE519EDA-8739-8F16-ACE5-F3C887760D34}"/>
                  </a:ext>
                </a:extLst>
              </p:cNvPr>
              <p:cNvCxnSpPr>
                <a:cxnSpLocks noChangeShapeType="1"/>
              </p:cNvCxnSpPr>
              <p:nvPr/>
            </p:nvCxnSpPr>
            <p:spPr bwMode="auto">
              <a:xfrm rot="10800000" flipV="1">
                <a:off x="6324601" y="3429000"/>
                <a:ext cx="533400" cy="4572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4365" name="Straight Arrow Connector 68">
                <a:extLst>
                  <a:ext uri="{FF2B5EF4-FFF2-40B4-BE49-F238E27FC236}">
                    <a16:creationId xmlns:a16="http://schemas.microsoft.com/office/drawing/2014/main" id="{D3933472-6BE6-47E1-F462-F30256507CEC}"/>
                  </a:ext>
                </a:extLst>
              </p:cNvPr>
              <p:cNvCxnSpPr>
                <a:cxnSpLocks noChangeShapeType="1"/>
              </p:cNvCxnSpPr>
              <p:nvPr/>
            </p:nvCxnSpPr>
            <p:spPr bwMode="auto">
              <a:xfrm rot="10800000">
                <a:off x="6324600" y="3124200"/>
                <a:ext cx="533402" cy="3048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4366" name="Straight Arrow Connector 72">
                <a:extLst>
                  <a:ext uri="{FF2B5EF4-FFF2-40B4-BE49-F238E27FC236}">
                    <a16:creationId xmlns:a16="http://schemas.microsoft.com/office/drawing/2014/main" id="{311942DA-03B3-3292-FB17-DFDAC1D16CA0}"/>
                  </a:ext>
                </a:extLst>
              </p:cNvPr>
              <p:cNvCxnSpPr>
                <a:cxnSpLocks noChangeShapeType="1"/>
              </p:cNvCxnSpPr>
              <p:nvPr/>
            </p:nvCxnSpPr>
            <p:spPr bwMode="auto">
              <a:xfrm rot="16200000" flipV="1">
                <a:off x="6096000" y="2667000"/>
                <a:ext cx="990600" cy="5334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grpSp>
        <p:grpSp>
          <p:nvGrpSpPr>
            <p:cNvPr id="14358" name="Group 80">
              <a:extLst>
                <a:ext uri="{FF2B5EF4-FFF2-40B4-BE49-F238E27FC236}">
                  <a16:creationId xmlns:a16="http://schemas.microsoft.com/office/drawing/2014/main" id="{A15E29C2-FAEC-B0CD-6911-8ACEF8EADD1D}"/>
                </a:ext>
              </a:extLst>
            </p:cNvPr>
            <p:cNvGrpSpPr>
              <a:grpSpLocks/>
            </p:cNvGrpSpPr>
            <p:nvPr/>
          </p:nvGrpSpPr>
          <p:grpSpPr bwMode="auto">
            <a:xfrm>
              <a:off x="6324600" y="4267200"/>
              <a:ext cx="2209800" cy="1447800"/>
              <a:chOff x="6324601" y="4267199"/>
              <a:chExt cx="2209799" cy="1447801"/>
            </a:xfrm>
          </p:grpSpPr>
          <p:sp>
            <p:nvSpPr>
              <p:cNvPr id="66" name="TextBox 65">
                <a:extLst>
                  <a:ext uri="{FF2B5EF4-FFF2-40B4-BE49-F238E27FC236}">
                    <a16:creationId xmlns:a16="http://schemas.microsoft.com/office/drawing/2014/main" id="{1F4F3F69-0F79-4F15-EADB-C82F8ACAA5D2}"/>
                  </a:ext>
                </a:extLst>
              </p:cNvPr>
              <p:cNvSpPr txBox="1"/>
              <p:nvPr/>
            </p:nvSpPr>
            <p:spPr>
              <a:xfrm>
                <a:off x="6858001" y="4351337"/>
                <a:ext cx="1676399" cy="830263"/>
              </a:xfrm>
              <a:prstGeom prst="rect">
                <a:avLst/>
              </a:prstGeom>
              <a:noFill/>
            </p:spPr>
            <p:txBody>
              <a:bodyPr>
                <a:spAutoFit/>
              </a:bodyPr>
              <a:lstStyle/>
              <a:p>
                <a:pPr>
                  <a:defRPr/>
                </a:pPr>
                <a:r>
                  <a:rPr lang="en-US" dirty="0">
                    <a:solidFill>
                      <a:schemeClr val="accent1"/>
                    </a:solidFill>
                    <a:latin typeface="+mj-lt"/>
                  </a:rPr>
                  <a:t>Destructive = dark</a:t>
                </a:r>
              </a:p>
            </p:txBody>
          </p:sp>
          <p:cxnSp>
            <p:nvCxnSpPr>
              <p:cNvPr id="14360" name="Straight Arrow Connector 76">
                <a:extLst>
                  <a:ext uri="{FF2B5EF4-FFF2-40B4-BE49-F238E27FC236}">
                    <a16:creationId xmlns:a16="http://schemas.microsoft.com/office/drawing/2014/main" id="{F16F512B-B9F3-6953-69FC-EF323EA6F79D}"/>
                  </a:ext>
                </a:extLst>
              </p:cNvPr>
              <p:cNvCxnSpPr>
                <a:cxnSpLocks noChangeShapeType="1"/>
              </p:cNvCxnSpPr>
              <p:nvPr/>
            </p:nvCxnSpPr>
            <p:spPr bwMode="auto">
              <a:xfrm rot="10800000" flipV="1">
                <a:off x="6324602" y="4571999"/>
                <a:ext cx="533400" cy="4572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4361" name="Straight Arrow Connector 77">
                <a:extLst>
                  <a:ext uri="{FF2B5EF4-FFF2-40B4-BE49-F238E27FC236}">
                    <a16:creationId xmlns:a16="http://schemas.microsoft.com/office/drawing/2014/main" id="{74AF20AC-526A-C0E3-D61B-519A6AC66FB1}"/>
                  </a:ext>
                </a:extLst>
              </p:cNvPr>
              <p:cNvCxnSpPr>
                <a:cxnSpLocks noChangeShapeType="1"/>
              </p:cNvCxnSpPr>
              <p:nvPr/>
            </p:nvCxnSpPr>
            <p:spPr bwMode="auto">
              <a:xfrm rot="10800000">
                <a:off x="6324601" y="4267199"/>
                <a:ext cx="533402" cy="304800"/>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14362" name="Straight Arrow Connector 78">
                <a:extLst>
                  <a:ext uri="{FF2B5EF4-FFF2-40B4-BE49-F238E27FC236}">
                    <a16:creationId xmlns:a16="http://schemas.microsoft.com/office/drawing/2014/main" id="{96E7AB3F-F1E4-BF7B-82E3-C7CF4E68FCBC}"/>
                  </a:ext>
                </a:extLst>
              </p:cNvPr>
              <p:cNvCxnSpPr>
                <a:cxnSpLocks noChangeShapeType="1"/>
              </p:cNvCxnSpPr>
              <p:nvPr/>
            </p:nvCxnSpPr>
            <p:spPr bwMode="auto">
              <a:xfrm rot="5400000">
                <a:off x="6019801" y="4876799"/>
                <a:ext cx="1143001" cy="533401"/>
              </a:xfrm>
              <a:prstGeom prst="straightConnector1">
                <a:avLst/>
              </a:prstGeom>
              <a:noFill/>
              <a:ln w="28575" algn="ctr">
                <a:solidFill>
                  <a:schemeClr val="accent1"/>
                </a:solidFill>
                <a:round/>
                <a:headEnd/>
                <a:tailEnd type="arrow" w="med" len="med"/>
              </a:ln>
              <a:extLst>
                <a:ext uri="{909E8E84-426E-40DD-AFC4-6F175D3DCCD1}">
                  <a14:hiddenFill xmlns:a14="http://schemas.microsoft.com/office/drawing/2010/main">
                    <a:noFill/>
                  </a14:hiddenFill>
                </a:ext>
              </a:extLst>
            </p:spPr>
          </p:cxnSp>
        </p:grpSp>
      </p:grpSp>
      <p:pic>
        <p:nvPicPr>
          <p:cNvPr id="2" name="Picture 4" descr="35_Figure06-I">
            <a:extLst>
              <a:ext uri="{FF2B5EF4-FFF2-40B4-BE49-F238E27FC236}">
                <a16:creationId xmlns:a16="http://schemas.microsoft.com/office/drawing/2014/main" id="{F49B6ED1-48B5-D7DA-D1F7-6369F90C4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209"/>
          <a:stretch>
            <a:fillRect/>
          </a:stretch>
        </p:blipFill>
        <p:spPr bwMode="auto">
          <a:xfrm>
            <a:off x="6945395" y="1875378"/>
            <a:ext cx="2179752" cy="40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087F292-D91C-3BE4-9E7B-CB9A7234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3825"/>
            <a:ext cx="84582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544D8863-9EE9-7F0E-E755-7CBF7E94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2413"/>
            <a:ext cx="8382000" cy="631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B24EB573-3A24-F92B-14B3-A23C7F6FE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7488"/>
            <a:ext cx="8382000" cy="650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6D6D67B0-D2C7-9D8F-C3ED-2B46A7F18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8913"/>
            <a:ext cx="8458200" cy="643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5018A42B-80B6-95DA-3E26-D1A9844F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4788"/>
            <a:ext cx="8305800" cy="630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7DFEC24D-A5B5-6016-8AE6-E36F15394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5600"/>
            <a:ext cx="8458200" cy="65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62EB-4149-3388-815E-17717BC092E8}"/>
              </a:ext>
            </a:extLst>
          </p:cNvPr>
          <p:cNvSpPr>
            <a:spLocks noGrp="1"/>
          </p:cNvSpPr>
          <p:nvPr>
            <p:ph type="title"/>
          </p:nvPr>
        </p:nvSpPr>
        <p:spPr>
          <a:xfrm>
            <a:off x="457200" y="0"/>
            <a:ext cx="8229600" cy="1143000"/>
          </a:xfrm>
        </p:spPr>
        <p:txBody>
          <a:bodyPr/>
          <a:lstStyle/>
          <a:p>
            <a:pPr eaLnBrk="1" hangingPunct="1"/>
            <a:r>
              <a:rPr lang="en-US" altLang="en-US" sz="3200" b="1" dirty="0">
                <a:latin typeface="Times New Roman" panose="02020603050405020304" pitchFamily="18" charset="0"/>
                <a:cs typeface="Times New Roman" panose="02020603050405020304" pitchFamily="18" charset="0"/>
              </a:rPr>
              <a:t>Diffraction Gratings </a:t>
            </a:r>
            <a:endParaRPr lang="en-US" altLang="en-US" sz="3200" b="1" dirty="0"/>
          </a:p>
        </p:txBody>
      </p:sp>
      <p:sp>
        <p:nvSpPr>
          <p:cNvPr id="4" name="Content Placeholder 2">
            <a:extLst>
              <a:ext uri="{FF2B5EF4-FFF2-40B4-BE49-F238E27FC236}">
                <a16:creationId xmlns:a16="http://schemas.microsoft.com/office/drawing/2014/main" id="{F14C81C1-0C43-A62C-5D5B-0F3028230496}"/>
              </a:ext>
            </a:extLst>
          </p:cNvPr>
          <p:cNvSpPr>
            <a:spLocks noGrp="1"/>
          </p:cNvSpPr>
          <p:nvPr>
            <p:ph sz="half" idx="1"/>
          </p:nvPr>
        </p:nvSpPr>
        <p:spPr>
          <a:xfrm>
            <a:off x="457200" y="838200"/>
            <a:ext cx="5562600" cy="3048000"/>
          </a:xfrm>
        </p:spPr>
        <p:txBody>
          <a:bodyPr/>
          <a:lstStyle/>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An arrangement of many slits is called a </a:t>
            </a:r>
            <a:r>
              <a:rPr lang="en-US" altLang="en-US" sz="2800" b="1" i="1">
                <a:latin typeface="Times New Roman" panose="02020603050405020304" pitchFamily="18" charset="0"/>
                <a:ea typeface="ＭＳ Ｐゴシック" panose="020B0600070205080204" pitchFamily="34" charset="-128"/>
                <a:cs typeface="Times New Roman" panose="02020603050405020304" pitchFamily="18" charset="0"/>
              </a:rPr>
              <a:t>diffraction grating</a:t>
            </a:r>
          </a:p>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Assumptions</a:t>
            </a:r>
          </a:p>
          <a:p>
            <a:pPr lvl="1" eaLnBrk="1" hangingPunct="1"/>
            <a:r>
              <a:rPr lang="en-US" altLang="en-US" sz="2400">
                <a:latin typeface="Times New Roman" panose="02020603050405020304" pitchFamily="18" charset="0"/>
                <a:ea typeface="Arial" panose="020B0604020202020204" pitchFamily="34" charset="0"/>
                <a:cs typeface="Times New Roman" panose="02020603050405020304" pitchFamily="18" charset="0"/>
              </a:rPr>
              <a:t>The slits are narrow</a:t>
            </a:r>
          </a:p>
          <a:p>
            <a:pPr lvl="2" eaLnBrk="1" hangingPunct="1"/>
            <a:r>
              <a:rPr lang="en-US" altLang="en-US" sz="2000">
                <a:latin typeface="Times New Roman" panose="02020603050405020304" pitchFamily="18" charset="0"/>
                <a:ea typeface="Arial" panose="020B0604020202020204" pitchFamily="34" charset="0"/>
                <a:cs typeface="Times New Roman" panose="02020603050405020304" pitchFamily="18" charset="0"/>
              </a:rPr>
              <a:t>Each one produces a single outgoing wave</a:t>
            </a:r>
          </a:p>
          <a:p>
            <a:pPr lvl="1" eaLnBrk="1" hangingPunct="1"/>
            <a:r>
              <a:rPr lang="en-US" altLang="en-US" sz="2400">
                <a:latin typeface="Times New Roman" panose="02020603050405020304" pitchFamily="18" charset="0"/>
                <a:ea typeface="Arial" panose="020B0604020202020204" pitchFamily="34" charset="0"/>
                <a:cs typeface="Times New Roman" panose="02020603050405020304" pitchFamily="18" charset="0"/>
              </a:rPr>
              <a:t>The screen is very far away</a:t>
            </a:r>
          </a:p>
        </p:txBody>
      </p:sp>
      <p:pic>
        <p:nvPicPr>
          <p:cNvPr id="5" name="Picture 6" descr="25p889_f24">
            <a:extLst>
              <a:ext uri="{FF2B5EF4-FFF2-40B4-BE49-F238E27FC236}">
                <a16:creationId xmlns:a16="http://schemas.microsoft.com/office/drawing/2014/main" id="{69D2B7B5-3635-6717-D447-966F5DDD0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38213"/>
            <a:ext cx="293052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C01F6914-6CD5-0F6D-00EE-9750A8A54071}"/>
              </a:ext>
            </a:extLst>
          </p:cNvPr>
          <p:cNvSpPr txBox="1">
            <a:spLocks/>
          </p:cNvSpPr>
          <p:nvPr/>
        </p:nvSpPr>
        <p:spPr bwMode="auto">
          <a:xfrm>
            <a:off x="457200" y="3810000"/>
            <a:ext cx="8686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Arial" panose="020B0604020202020204" pitchFamily="34" charset="0"/>
              <a:buChar char="•"/>
            </a:pP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If the slit-to-slit spacing is </a:t>
            </a:r>
            <a:r>
              <a:rPr lang="en-US" altLang="en-US" sz="2800" i="1">
                <a:latin typeface="Times New Roman" panose="02020603050405020304" pitchFamily="18" charset="0"/>
                <a:ea typeface="ＭＳ Ｐゴシック" panose="020B0600070205080204" pitchFamily="34" charset="-128"/>
                <a:cs typeface="Times New Roman" panose="02020603050405020304" pitchFamily="18" charset="0"/>
              </a:rPr>
              <a:t>d</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then the path length difference for the rays from two adjacent slits is</a:t>
            </a:r>
          </a:p>
          <a:p>
            <a:pPr algn="ctr" eaLnBrk="1" hangingPunct="1">
              <a:spcBef>
                <a:spcPct val="20000"/>
              </a:spcBef>
              <a:buFont typeface="Times" panose="02020603050405020304" pitchFamily="18" charset="0"/>
              <a:buNone/>
            </a:pP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Δ</a:t>
            </a:r>
            <a:r>
              <a:rPr lang="en-US" altLang="en-US" sz="2800" i="1">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 </a:t>
            </a:r>
            <a:r>
              <a:rPr lang="en-US" altLang="en-US" sz="2800" i="1">
                <a:latin typeface="Times New Roman" panose="02020603050405020304" pitchFamily="18" charset="0"/>
                <a:ea typeface="ＭＳ Ｐゴシック" panose="020B0600070205080204" pitchFamily="34" charset="-128"/>
                <a:cs typeface="Times New Roman" panose="02020603050405020304" pitchFamily="18" charset="0"/>
              </a:rPr>
              <a:t>d</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sin</a:t>
            </a:r>
            <a:r>
              <a:rPr lang="el-GR" altLang="en-US" sz="2800" i="1">
                <a:latin typeface="Times New Roman" panose="02020603050405020304" pitchFamily="18" charset="0"/>
                <a:ea typeface="ＭＳ Ｐゴシック" panose="020B0600070205080204" pitchFamily="34" charset="-128"/>
                <a:cs typeface="Times New Roman" panose="02020603050405020304" pitchFamily="18" charset="0"/>
              </a:rPr>
              <a:t>θ</a:t>
            </a:r>
            <a:endParaRPr lang="en-US" altLang="en-US" sz="2800" i="1">
              <a:latin typeface="Times New Roman" panose="02020603050405020304" pitchFamily="18" charset="0"/>
              <a:ea typeface="ＭＳ Ｐゴシック" panose="020B0600070205080204" pitchFamily="34" charset="-128"/>
              <a:cs typeface="Times New Roman" panose="02020603050405020304" pitchFamily="18" charset="0"/>
            </a:endParaRPr>
          </a:p>
          <a:p>
            <a:pPr eaLnBrk="1" hangingPunct="1">
              <a:spcBef>
                <a:spcPct val="20000"/>
              </a:spcBef>
              <a:buFont typeface="Arial" panose="020B0604020202020204" pitchFamily="34" charset="0"/>
              <a:buChar char="•"/>
            </a:pP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If </a:t>
            </a:r>
            <a:r>
              <a:rPr lang="el-GR" altLang="en-US" sz="2800">
                <a:latin typeface="Times New Roman" panose="02020603050405020304" pitchFamily="18" charset="0"/>
                <a:ea typeface="ＭＳ Ｐゴシック" panose="020B0600070205080204" pitchFamily="34" charset="-128"/>
                <a:cs typeface="Times New Roman" panose="02020603050405020304" pitchFamily="18" charset="0"/>
              </a:rPr>
              <a:t>Δ</a:t>
            </a:r>
            <a:r>
              <a:rPr lang="en-US" altLang="en-US" sz="2800" i="1">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is equal to an integral number of wavelengths, constructive interference occurs</a:t>
            </a:r>
          </a:p>
          <a:p>
            <a:pPr eaLnBrk="1" hangingPunct="1">
              <a:spcBef>
                <a:spcPct val="20000"/>
              </a:spcBef>
              <a:buFont typeface="Arial" panose="020B0604020202020204" pitchFamily="34" charset="0"/>
              <a:buChar char="•"/>
            </a:pP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For a bright fringe, d sin </a:t>
            </a:r>
            <a:r>
              <a:rPr lang="el-GR" altLang="en-US" sz="2800">
                <a:latin typeface="Times New Roman" panose="02020603050405020304" pitchFamily="18" charset="0"/>
                <a:ea typeface="ＭＳ Ｐゴシック" panose="020B0600070205080204" pitchFamily="34" charset="-128"/>
                <a:cs typeface="Times New Roman" panose="02020603050405020304" pitchFamily="18" charset="0"/>
              </a:rPr>
              <a:t>θ</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 m </a:t>
            </a:r>
            <a:r>
              <a:rPr lang="el-GR" altLang="en-US" sz="2800">
                <a:latin typeface="Times New Roman" panose="02020603050405020304" pitchFamily="18" charset="0"/>
                <a:ea typeface="ＭＳ Ｐゴシック" panose="020B0600070205080204" pitchFamily="34" charset="-128"/>
                <a:cs typeface="Times New Roman" panose="02020603050405020304" pitchFamily="18" charset="0"/>
              </a:rPr>
              <a:t>λ</a:t>
            </a:r>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2800">
                <a:latin typeface="Times New Roman" panose="02020603050405020304" pitchFamily="18" charset="0"/>
                <a:ea typeface="Arial" panose="020B0604020202020204" pitchFamily="34" charset="0"/>
                <a:cs typeface="Times New Roman" panose="02020603050405020304" pitchFamily="18" charset="0"/>
              </a:rPr>
              <a:t>m = 0, ±1, ±2,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ox(in)">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ox(in)">
                                      <p:cBhvr>
                                        <p:cTn id="17" dur="500"/>
                                        <p:tgtEl>
                                          <p:spTgt spid="4">
                                            <p:txEl>
                                              <p:pRg st="1" end="1"/>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box(in)">
                                      <p:cBhvr>
                                        <p:cTn id="20" dur="500"/>
                                        <p:tgtEl>
                                          <p:spTgt spid="4">
                                            <p:txEl>
                                              <p:pRg st="2" end="2"/>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box(in)">
                                      <p:cBhvr>
                                        <p:cTn id="23" dur="500"/>
                                        <p:tgtEl>
                                          <p:spTgt spid="4">
                                            <p:txEl>
                                              <p:pRg st="3" end="3"/>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box(in)">
                                      <p:cBhvr>
                                        <p:cTn id="26" dur="500"/>
                                        <p:tgtEl>
                                          <p:spTgt spid="4">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Effect transition="in" filter="box(in)">
                                      <p:cBhvr>
                                        <p:cTn id="36" dur="500"/>
                                        <p:tgtEl>
                                          <p:spTgt spid="6">
                                            <p:txEl>
                                              <p:pRg st="0" end="0"/>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box(in)">
                                      <p:cBhvr>
                                        <p:cTn id="39" dur="500"/>
                                        <p:tgtEl>
                                          <p:spTgt spid="6">
                                            <p:txEl>
                                              <p:pRg st="1" end="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box(in)">
                                      <p:cBhvr>
                                        <p:cTn id="44" dur="500"/>
                                        <p:tgtEl>
                                          <p:spTgt spid="6">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nodeType="click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box(in)">
                                      <p:cBhvr>
                                        <p:cTn id="4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DED405CB-76E7-5781-64B7-EB8F3916D980}"/>
              </a:ext>
            </a:extLst>
          </p:cNvPr>
          <p:cNvSpPr>
            <a:spLocks noGrp="1"/>
          </p:cNvSpPr>
          <p:nvPr>
            <p:ph sz="half" idx="1"/>
          </p:nvPr>
        </p:nvSpPr>
        <p:spPr>
          <a:xfrm>
            <a:off x="457200" y="152400"/>
            <a:ext cx="4953000" cy="4191000"/>
          </a:xfrm>
        </p:spPr>
        <p:txBody>
          <a:bodyPr/>
          <a:lstStyle/>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The condition for bright fringes from a diffraction grating is identical to the condition for constructive interference from a double slit</a:t>
            </a:r>
          </a:p>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The overall intensity pattern depends on the number of slits</a:t>
            </a:r>
          </a:p>
          <a:p>
            <a:pPr eaLnBrk="1" hangingPunct="1"/>
            <a:r>
              <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rPr>
              <a:t>The larger the number of slits, the narrower the peaks</a:t>
            </a:r>
          </a:p>
          <a:p>
            <a:pPr eaLnBrk="1" hangingPunct="1"/>
            <a:endParaRPr lang="en-US" altLang="en-US" sz="280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7" name="Picture 6" descr="25p889_f25">
            <a:extLst>
              <a:ext uri="{FF2B5EF4-FFF2-40B4-BE49-F238E27FC236}">
                <a16:creationId xmlns:a16="http://schemas.microsoft.com/office/drawing/2014/main" id="{A95E293D-B2F0-5E51-3018-08997A078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38" y="76200"/>
            <a:ext cx="3471862"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ox(in)">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ox(in)">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ox(in)">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080B690-D8BC-A8FF-F33A-28E447EE7CD9}"/>
              </a:ext>
            </a:extLst>
          </p:cNvPr>
          <p:cNvSpPr>
            <a:spLocks noGrp="1"/>
          </p:cNvSpPr>
          <p:nvPr>
            <p:ph idx="1"/>
          </p:nvPr>
        </p:nvSpPr>
        <p:spPr>
          <a:xfrm>
            <a:off x="457200" y="76200"/>
            <a:ext cx="8458200" cy="3352800"/>
          </a:xfrm>
        </p:spPr>
        <p:txBody>
          <a:bodyPr/>
          <a:lstStyle/>
          <a:p>
            <a:pPr eaLnBrk="1" hangingPunct="1">
              <a:buFont typeface="Arial" panose="020B0604020202020204" pitchFamily="34" charset="0"/>
              <a:buNone/>
            </a:pPr>
            <a:r>
              <a:rPr lang="en-US" altLang="en-US" sz="2800" b="1" dirty="0">
                <a:solidFill>
                  <a:srgbClr val="C00000"/>
                </a:solidFill>
                <a:latin typeface="Times New Roman" panose="02020603050405020304" pitchFamily="18" charset="0"/>
                <a:cs typeface="Times New Roman" panose="02020603050405020304" pitchFamily="18" charset="0"/>
              </a:rPr>
              <a:t>Example: Diffraction of Light by a Grating</a:t>
            </a:r>
          </a:p>
          <a:p>
            <a:pPr eaLnBrk="1" hangingPunct="1"/>
            <a:r>
              <a:rPr lang="en-US" altLang="en-US" sz="2800" dirty="0">
                <a:latin typeface="Times New Roman" panose="02020603050405020304" pitchFamily="18" charset="0"/>
                <a:cs typeface="Times New Roman" panose="02020603050405020304" pitchFamily="18" charset="0"/>
              </a:rPr>
              <a:t>A diffraction experiment is carried out with a grating. Using light from a red laser (</a:t>
            </a:r>
            <a:r>
              <a:rPr lang="el-GR" altLang="en-US" sz="2800" i="1" dirty="0">
                <a:latin typeface="Times New Roman" panose="02020603050405020304" pitchFamily="18" charset="0"/>
                <a:cs typeface="Times New Roman" panose="02020603050405020304" pitchFamily="18" charset="0"/>
              </a:rPr>
              <a:t>λ</a:t>
            </a:r>
            <a:r>
              <a:rPr lang="en-US" altLang="en-US" sz="2800" dirty="0">
                <a:latin typeface="Times New Roman" panose="02020603050405020304" pitchFamily="18" charset="0"/>
                <a:cs typeface="Times New Roman" panose="02020603050405020304" pitchFamily="18" charset="0"/>
              </a:rPr>
              <a:t> = 630 nm), the diffraction fringes are separated by </a:t>
            </a:r>
            <a:r>
              <a:rPr lang="en-US" altLang="en-US" sz="2800" i="1" dirty="0">
                <a:latin typeface="Times New Roman" panose="02020603050405020304" pitchFamily="18" charset="0"/>
                <a:cs typeface="Times New Roman" panose="02020603050405020304" pitchFamily="18" charset="0"/>
              </a:rPr>
              <a:t>h</a:t>
            </a:r>
            <a:r>
              <a:rPr lang="en-US" altLang="en-US" sz="2800" dirty="0">
                <a:latin typeface="Times New Roman" panose="02020603050405020304" pitchFamily="18" charset="0"/>
                <a:cs typeface="Times New Roman" panose="02020603050405020304" pitchFamily="18" charset="0"/>
              </a:rPr>
              <a:t>=0.15 m on a screen that is </a:t>
            </a:r>
            <a:r>
              <a:rPr lang="en-US" altLang="en-US" sz="2800" i="1" dirty="0">
                <a:latin typeface="Times New Roman" panose="02020603050405020304" pitchFamily="18" charset="0"/>
                <a:cs typeface="Times New Roman" panose="02020603050405020304" pitchFamily="18" charset="0"/>
              </a:rPr>
              <a:t>W</a:t>
            </a:r>
            <a:r>
              <a:rPr lang="en-US" altLang="en-US" sz="2800" dirty="0">
                <a:latin typeface="Times New Roman" panose="02020603050405020304" pitchFamily="18" charset="0"/>
                <a:cs typeface="Times New Roman" panose="02020603050405020304" pitchFamily="18" charset="0"/>
              </a:rPr>
              <a:t>=2.0 m from the grating. Find the spacing d between slits in the grating.</a:t>
            </a:r>
          </a:p>
          <a:p>
            <a:pPr eaLnBrk="1" hangingPunct="1">
              <a:buFont typeface="Arial" panose="020B0604020202020204" pitchFamily="34" charset="0"/>
              <a:buNone/>
            </a:pPr>
            <a:r>
              <a:rPr lang="en-US" altLang="en-US" sz="2800" b="1" dirty="0">
                <a:solidFill>
                  <a:srgbClr val="C00000"/>
                </a:solidFill>
                <a:latin typeface="Times New Roman" panose="02020603050405020304" pitchFamily="18" charset="0"/>
                <a:cs typeface="Times New Roman" panose="02020603050405020304" pitchFamily="18" charset="0"/>
              </a:rPr>
              <a:t>Solution</a:t>
            </a:r>
            <a:r>
              <a:rPr lang="en-US" altLang="en-US" sz="2800" dirty="0">
                <a:solidFill>
                  <a:srgbClr val="C00000"/>
                </a:solidFill>
                <a:latin typeface="Times New Roman" panose="02020603050405020304" pitchFamily="18" charset="0"/>
                <a:cs typeface="Times New Roman" panose="02020603050405020304" pitchFamily="18" charset="0"/>
              </a:rPr>
              <a:t>:</a:t>
            </a:r>
          </a:p>
        </p:txBody>
      </p:sp>
      <p:pic>
        <p:nvPicPr>
          <p:cNvPr id="5" name="Picture 2">
            <a:extLst>
              <a:ext uri="{FF2B5EF4-FFF2-40B4-BE49-F238E27FC236}">
                <a16:creationId xmlns:a16="http://schemas.microsoft.com/office/drawing/2014/main" id="{CC37A824-8BCB-5642-DC8F-DDF49A104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352800"/>
            <a:ext cx="14700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893930D4-12B2-19A4-3ADF-A92DFEC86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191000"/>
            <a:ext cx="29876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4C54BB9A-3606-4B82-E492-0CCB769C4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953000"/>
            <a:ext cx="28956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D33B0D67-F98F-646D-3F63-558E40C89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5562600"/>
            <a:ext cx="25146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E6FF626E-CAF6-0872-1D33-248B4DE7D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3" y="6019800"/>
            <a:ext cx="75390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E1E17258-E18D-78E4-18BD-7BCF676DDF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2971800"/>
            <a:ext cx="28289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ox(in)">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ox(in)">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ox(i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in)">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ox(in)">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ox(i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E8A2-B231-C4B7-5E26-8C2686C17FA4}"/>
              </a:ext>
            </a:extLst>
          </p:cNvPr>
          <p:cNvSpPr>
            <a:spLocks noGrp="1"/>
          </p:cNvSpPr>
          <p:nvPr>
            <p:ph type="title"/>
          </p:nvPr>
        </p:nvSpPr>
        <p:spPr>
          <a:xfrm>
            <a:off x="372447" y="2867349"/>
            <a:ext cx="8362950" cy="777874"/>
          </a:xfrm>
        </p:spPr>
        <p:txBody>
          <a:bodyPr/>
          <a:lstStyle/>
          <a:p>
            <a:pPr algn="ctr"/>
            <a:r>
              <a:rPr lang="en-US" dirty="0"/>
              <a:t>Polarization</a:t>
            </a:r>
            <a:endParaRPr lang="en-IN" dirty="0"/>
          </a:p>
        </p:txBody>
      </p:sp>
    </p:spTree>
    <p:extLst>
      <p:ext uri="{BB962C8B-B14F-4D97-AF65-F5344CB8AC3E}">
        <p14:creationId xmlns:p14="http://schemas.microsoft.com/office/powerpoint/2010/main" val="930647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940</TotalTime>
  <Words>5397</Words>
  <Application>Microsoft Office PowerPoint</Application>
  <PresentationFormat>On-screen Show (4:3)</PresentationFormat>
  <Paragraphs>713</Paragraphs>
  <Slides>109</Slides>
  <Notes>19</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5</vt:i4>
      </vt:variant>
      <vt:variant>
        <vt:lpstr>Slide Titles</vt:lpstr>
      </vt:variant>
      <vt:variant>
        <vt:i4>109</vt:i4>
      </vt:variant>
    </vt:vector>
  </HeadingPairs>
  <TitlesOfParts>
    <vt:vector size="125" baseType="lpstr">
      <vt:lpstr>Arial</vt:lpstr>
      <vt:lpstr>Arial Rounded MT Bold</vt:lpstr>
      <vt:lpstr>Brush Script MT</vt:lpstr>
      <vt:lpstr>Calibri</vt:lpstr>
      <vt:lpstr>Calibri Light</vt:lpstr>
      <vt:lpstr>Symbol</vt:lpstr>
      <vt:lpstr>Tahoma</vt:lpstr>
      <vt:lpstr>Times</vt:lpstr>
      <vt:lpstr>Times New Roman</vt:lpstr>
      <vt:lpstr>Wingdings</vt:lpstr>
      <vt:lpstr>Office Theme</vt:lpstr>
      <vt:lpstr>Equation</vt:lpstr>
      <vt:lpstr>MS_ClipArt_Gallery</vt:lpstr>
      <vt:lpstr>Clip</vt:lpstr>
      <vt:lpstr>Photo Editor Photo</vt:lpstr>
      <vt:lpstr>Equation.3</vt:lpstr>
      <vt:lpstr>Interference</vt:lpstr>
      <vt:lpstr>Interference</vt:lpstr>
      <vt:lpstr>PowerPoint Presentation</vt:lpstr>
      <vt:lpstr>Constructive and destructive interference</vt:lpstr>
      <vt:lpstr>Interference Requirements</vt:lpstr>
      <vt:lpstr>Demo: Interference for Sound …</vt:lpstr>
      <vt:lpstr>Interference for Light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a Young’s double-slit experiment, the angle that locates the second dark fringe on the either side of the central bright fringe is 5.4o. Find the ratio of the slit separation to the wavelength of the light.</vt:lpstr>
      <vt:lpstr>In a Young’s double-slit experiment the separation y between the first-order bright fringe and the central fringe is 0.0240 m, when the light has a wavelength of 475 nm. Assume that angles are small enough so sin   tan . Find the separation y when the light has a wavelength of 611 nm.</vt:lpstr>
      <vt:lpstr>Young’s Double Slit</vt:lpstr>
      <vt:lpstr>Example</vt:lpstr>
      <vt:lpstr>Example</vt:lpstr>
      <vt:lpstr>Example</vt:lpstr>
      <vt:lpstr>PowerPoint Presentation</vt:lpstr>
      <vt:lpstr>PowerPoint Presentation</vt:lpstr>
      <vt:lpstr>Intensity in Double Slit Interference Pattern  </vt:lpstr>
      <vt:lpstr>Multiple Slits:    (Diffraction Grating – N slits with spacing d)</vt:lpstr>
      <vt:lpstr>Multiple Slits:    (Diffraction Grating – N slits with spacing d)</vt:lpstr>
      <vt:lpstr>PowerPoint Presentation</vt:lpstr>
      <vt:lpstr>PowerPoint Presentation</vt:lpstr>
      <vt:lpstr>PowerPoint Presentation</vt:lpstr>
      <vt:lpstr>Multiple Slit Interference  (Diffraction Grating)</vt:lpstr>
      <vt:lpstr>PowerPoint Presentation</vt:lpstr>
      <vt:lpstr>PowerPoint Presentation</vt:lpstr>
      <vt:lpstr>PowerPoint Presentation</vt:lpstr>
      <vt:lpstr>PowerPoint Presentation</vt:lpstr>
      <vt:lpstr>Thin Film Interference </vt:lpstr>
      <vt:lpstr>Phase Changes Due To Reflection</vt:lpstr>
      <vt:lpstr>Phase Changes Due To Reflection</vt:lpstr>
      <vt:lpstr>Interference in Thin Films</vt:lpstr>
      <vt:lpstr>Interference in Thin Films</vt:lpstr>
      <vt:lpstr>Interference in Thin Films</vt:lpstr>
      <vt:lpstr>Interference in Thin Films</vt:lpstr>
      <vt:lpstr>Interference in Thin Films</vt:lpstr>
      <vt:lpstr>Interference in Thin Films</vt:lpstr>
      <vt:lpstr>Interference in Thin Films, Example</vt:lpstr>
      <vt:lpstr>Newton’s Rings</vt:lpstr>
      <vt:lpstr>Problem Solving for Thin Films</vt:lpstr>
      <vt:lpstr>Problem Solving for Thin Films</vt:lpstr>
      <vt:lpstr>Interference in Thin Films</vt:lpstr>
      <vt:lpstr>Example. A soap film with different thicknesses at different places has an unknown  refractive index n and air on both sides. In reflected light it looks multicolored. One region looks yellow because destructive interference has removed blue (vacuum = 469 nm) from reflected light, while another looks magenta because destructive interference has removed green (vacuum= 555 nm). In these regions the film has the minimum nonzero thickness t required for destructive interference to occur. Find the ratio tmagenta/tyellow.</vt:lpstr>
      <vt:lpstr>##. Solution</vt:lpstr>
      <vt:lpstr>##. Solution</vt:lpstr>
      <vt:lpstr>Example 2. Orange light (vacuum = 611 nm) shines on soap film (n = 1.33) that has air on either side of it. The light strikes the film perpendicularly. What is the minimum thickness of the film for which constructive interference causes it to look bright in reflected light?</vt:lpstr>
      <vt:lpstr>PowerPoint Presentation</vt:lpstr>
      <vt:lpstr>Interference in Thin Films</vt:lpstr>
      <vt:lpstr>Example 3. A mixture of yellow (yellow = 580 nm in vacuum) and violet light (violet = 410 nm in vacuum)falls perpendicular on the gasoline that is floating on a puddle of water. For both wavelengths, the refractive index of gasoline is n=1.40 and that of water is n= 1.33. What is the minimum nonzero thickness of the film in a spot that looks (a) yellow and (b) violet because of destructive interference?</vt:lpstr>
      <vt:lpstr>PowerPoint Presentation</vt:lpstr>
      <vt:lpstr>Example</vt:lpstr>
      <vt:lpstr>Example</vt:lpstr>
      <vt:lpstr>Example</vt:lpstr>
      <vt:lpstr>Michelson interferometer</vt:lpstr>
      <vt:lpstr>Diffraction</vt:lpstr>
      <vt:lpstr>Diffraction</vt:lpstr>
      <vt:lpstr> </vt:lpstr>
      <vt:lpstr>PowerPoint Presentation</vt:lpstr>
      <vt:lpstr>PowerPoint Presentation</vt:lpstr>
      <vt:lpstr>Huygen’s Principle</vt:lpstr>
      <vt:lpstr>Huygen’s Principle</vt:lpstr>
      <vt:lpstr>Huygen’s Principle</vt:lpstr>
      <vt:lpstr>Huygen’s Principle</vt:lpstr>
      <vt:lpstr>Huygen’s Principle</vt:lpstr>
      <vt:lpstr>Diffraction at Edges</vt:lpstr>
      <vt:lpstr>Diffraction at Edges</vt:lpstr>
      <vt:lpstr>Diffraction</vt:lpstr>
      <vt:lpstr>Single Slit Diffraction</vt:lpstr>
      <vt:lpstr>Single Slit Diffraction</vt:lpstr>
      <vt:lpstr>Single Slit Diffraction</vt:lpstr>
      <vt:lpstr>Example: Single Slit Diffraction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Diffraction Gratings </vt:lpstr>
      <vt:lpstr>PowerPoint Presentation</vt:lpstr>
      <vt:lpstr>PowerPoint Presentation</vt:lpstr>
      <vt:lpstr>Polarization</vt:lpstr>
      <vt:lpstr>Polarization of Light</vt:lpstr>
      <vt:lpstr>Polarization by Selective Absorption</vt:lpstr>
      <vt:lpstr>Polarization by Selective Absorption</vt:lpstr>
      <vt:lpstr>Polarization by Reflection</vt:lpstr>
      <vt:lpstr>Polarization by Reflection</vt:lpstr>
      <vt:lpstr>Polarization by Scattering</vt:lpstr>
      <vt:lpstr>Problem</vt:lpstr>
      <vt:lpstr>Liquid Crystal Displays (LCD)</vt:lpstr>
      <vt:lpstr>Liquid Crystal Displays (LCD)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Interference</dc:title>
  <dc:creator>Vivek kumar</dc:creator>
  <cp:lastModifiedBy>Harith Y</cp:lastModifiedBy>
  <cp:revision>6</cp:revision>
  <dcterms:created xsi:type="dcterms:W3CDTF">2024-01-23T16:16:59Z</dcterms:created>
  <dcterms:modified xsi:type="dcterms:W3CDTF">2024-03-04T10:46:31Z</dcterms:modified>
</cp:coreProperties>
</file>